
<file path=[Content_Types].xml><?xml version="1.0" encoding="utf-8"?>
<Types xmlns="http://schemas.openxmlformats.org/package/2006/content-types">
  <Default Extension="bmp" ContentType="image/bmp"/>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68" r:id="rId4"/>
  </p:sldMasterIdLst>
  <p:notesMasterIdLst>
    <p:notesMasterId r:id="rId33"/>
  </p:notesMasterIdLst>
  <p:handoutMasterIdLst>
    <p:handoutMasterId r:id="rId34"/>
  </p:handoutMasterIdLst>
  <p:sldIdLst>
    <p:sldId id="256" r:id="rId5"/>
    <p:sldId id="275" r:id="rId6"/>
    <p:sldId id="265" r:id="rId7"/>
    <p:sldId id="269" r:id="rId8"/>
    <p:sldId id="270" r:id="rId9"/>
    <p:sldId id="271" r:id="rId10"/>
    <p:sldId id="262" r:id="rId11"/>
    <p:sldId id="286" r:id="rId12"/>
    <p:sldId id="259" r:id="rId13"/>
    <p:sldId id="272" r:id="rId14"/>
    <p:sldId id="263" r:id="rId15"/>
    <p:sldId id="277" r:id="rId16"/>
    <p:sldId id="279" r:id="rId17"/>
    <p:sldId id="284" r:id="rId18"/>
    <p:sldId id="266" r:id="rId19"/>
    <p:sldId id="267" r:id="rId20"/>
    <p:sldId id="283" r:id="rId21"/>
    <p:sldId id="278" r:id="rId22"/>
    <p:sldId id="287" r:id="rId23"/>
    <p:sldId id="288" r:id="rId24"/>
    <p:sldId id="302" r:id="rId25"/>
    <p:sldId id="289" r:id="rId26"/>
    <p:sldId id="297" r:id="rId27"/>
    <p:sldId id="296" r:id="rId28"/>
    <p:sldId id="300" r:id="rId29"/>
    <p:sldId id="298" r:id="rId30"/>
    <p:sldId id="299" r:id="rId31"/>
    <p:sldId id="30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943DA3-4EBF-46AD-814D-A0F18D9CF67D}" v="165" dt="2024-08-15T19:51:07.950"/>
    <p1510:client id="{3D12D019-6B9E-4029-BEBE-8FE962523DB4}" v="1" dt="2024-08-15T01:56:33.044"/>
    <p1510:client id="{972AABAB-3A14-87AF-607F-60594208FFD1}" v="1" dt="2024-08-15T22:09:11.6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9A5A80-DFFD-4CA1-BFC3-97991E578962}" type="doc">
      <dgm:prSet loTypeId="urn:microsoft.com/office/officeart/2005/8/layout/cycle2" loCatId="cycle" qsTypeId="urn:microsoft.com/office/officeart/2005/8/quickstyle/simple3" qsCatId="simple" csTypeId="urn:microsoft.com/office/officeart/2005/8/colors/accent1_2" csCatId="accent1" phldr="1"/>
      <dgm:spPr/>
      <dgm:t>
        <a:bodyPr/>
        <a:lstStyle/>
        <a:p>
          <a:endParaRPr lang="en-US"/>
        </a:p>
      </dgm:t>
    </dgm:pt>
    <dgm:pt modelId="{0AC961E1-A39D-4661-8A93-BD001B6C0AA7}">
      <dgm:prSet phldrT="[Text]" custT="1"/>
      <dgm:spPr/>
      <dgm:t>
        <a:bodyPr/>
        <a:lstStyle/>
        <a:p>
          <a:r>
            <a:rPr lang="en-US" sz="900" b="1"/>
            <a:t>Log Activities</a:t>
          </a:r>
        </a:p>
      </dgm:t>
    </dgm:pt>
    <dgm:pt modelId="{2D1B256A-97AF-48BB-BD05-13FED9633F29}" type="parTrans" cxnId="{2E123012-5241-4229-9FC6-F98FA2891C07}">
      <dgm:prSet/>
      <dgm:spPr/>
      <dgm:t>
        <a:bodyPr/>
        <a:lstStyle/>
        <a:p>
          <a:endParaRPr lang="en-US" sz="1800" b="1"/>
        </a:p>
      </dgm:t>
    </dgm:pt>
    <dgm:pt modelId="{52204CFE-DF5A-4762-8C88-9CCA14FDAEEE}" type="sibTrans" cxnId="{2E123012-5241-4229-9FC6-F98FA2891C07}">
      <dgm:prSet custT="1"/>
      <dgm:spPr/>
      <dgm:t>
        <a:bodyPr/>
        <a:lstStyle/>
        <a:p>
          <a:endParaRPr lang="en-US" sz="700" b="1"/>
        </a:p>
      </dgm:t>
    </dgm:pt>
    <dgm:pt modelId="{B7410E27-EB0A-430B-9A42-E2EE823BA806}">
      <dgm:prSet phldrT="[Text]" custT="1"/>
      <dgm:spPr/>
      <dgm:t>
        <a:bodyPr/>
        <a:lstStyle/>
        <a:p>
          <a:r>
            <a:rPr lang="en-US" sz="900" b="1"/>
            <a:t>Save the Planet</a:t>
          </a:r>
        </a:p>
      </dgm:t>
    </dgm:pt>
    <dgm:pt modelId="{2BE29419-88C4-4C56-BD11-CEA6104E1DCA}" type="parTrans" cxnId="{76F7A68E-9252-4850-8395-2BE9A300195A}">
      <dgm:prSet/>
      <dgm:spPr/>
      <dgm:t>
        <a:bodyPr/>
        <a:lstStyle/>
        <a:p>
          <a:endParaRPr lang="en-US" sz="1800" b="1"/>
        </a:p>
      </dgm:t>
    </dgm:pt>
    <dgm:pt modelId="{2405ABB7-D9D5-4CBA-B863-190CD2C60483}" type="sibTrans" cxnId="{76F7A68E-9252-4850-8395-2BE9A300195A}">
      <dgm:prSet custT="1"/>
      <dgm:spPr/>
      <dgm:t>
        <a:bodyPr/>
        <a:lstStyle/>
        <a:p>
          <a:endParaRPr lang="en-US" sz="700" b="1"/>
        </a:p>
      </dgm:t>
    </dgm:pt>
    <dgm:pt modelId="{B3F1AE37-061E-4C72-B2BA-833656F52319}">
      <dgm:prSet custT="1"/>
      <dgm:spPr/>
      <dgm:t>
        <a:bodyPr/>
        <a:lstStyle/>
        <a:p>
          <a:r>
            <a:rPr lang="en-US" sz="900" b="1"/>
            <a:t>View Average Carbon Emissions</a:t>
          </a:r>
        </a:p>
      </dgm:t>
    </dgm:pt>
    <dgm:pt modelId="{D17EA935-3587-4648-A6EC-3FE68F894A97}" type="parTrans" cxnId="{04B2B9CB-3E72-486B-9E8D-1295700F45AB}">
      <dgm:prSet/>
      <dgm:spPr/>
      <dgm:t>
        <a:bodyPr/>
        <a:lstStyle/>
        <a:p>
          <a:endParaRPr lang="en-US" sz="1800" b="1"/>
        </a:p>
      </dgm:t>
    </dgm:pt>
    <dgm:pt modelId="{F7CA6082-171E-4A35-8F6E-38523AD58EF6}" type="sibTrans" cxnId="{04B2B9CB-3E72-486B-9E8D-1295700F45AB}">
      <dgm:prSet custT="1"/>
      <dgm:spPr/>
      <dgm:t>
        <a:bodyPr/>
        <a:lstStyle/>
        <a:p>
          <a:endParaRPr lang="en-US" sz="700" b="1"/>
        </a:p>
      </dgm:t>
    </dgm:pt>
    <dgm:pt modelId="{DEBB3EDF-752B-4F65-88E8-72438EE57BD1}">
      <dgm:prSet custT="1"/>
      <dgm:spPr/>
      <dgm:t>
        <a:bodyPr/>
        <a:lstStyle/>
        <a:p>
          <a:r>
            <a:rPr lang="en-US" sz="900" b="1"/>
            <a:t>Accept Recommendations</a:t>
          </a:r>
        </a:p>
      </dgm:t>
    </dgm:pt>
    <dgm:pt modelId="{C9616AC2-A1A1-4D72-AC84-0024404B7F27}" type="parTrans" cxnId="{A4D5EBBE-6B25-4AFE-B237-7D0571689E53}">
      <dgm:prSet/>
      <dgm:spPr/>
      <dgm:t>
        <a:bodyPr/>
        <a:lstStyle/>
        <a:p>
          <a:endParaRPr lang="en-US" sz="1800" b="1"/>
        </a:p>
      </dgm:t>
    </dgm:pt>
    <dgm:pt modelId="{4B2EF085-908B-4C70-961A-383279D5CD41}" type="sibTrans" cxnId="{A4D5EBBE-6B25-4AFE-B237-7D0571689E53}">
      <dgm:prSet custT="1"/>
      <dgm:spPr/>
      <dgm:t>
        <a:bodyPr/>
        <a:lstStyle/>
        <a:p>
          <a:endParaRPr lang="en-US" sz="700" b="1"/>
        </a:p>
      </dgm:t>
    </dgm:pt>
    <dgm:pt modelId="{873EE419-5D82-4631-BCD8-B6D45AA07D55}">
      <dgm:prSet custT="1"/>
      <dgm:spPr/>
      <dgm:t>
        <a:bodyPr/>
        <a:lstStyle/>
        <a:p>
          <a:r>
            <a:rPr lang="en-US" sz="900" b="1"/>
            <a:t>Earn Points</a:t>
          </a:r>
        </a:p>
      </dgm:t>
    </dgm:pt>
    <dgm:pt modelId="{FEFCA519-7527-475D-9134-7E18ED051472}" type="parTrans" cxnId="{FA552147-43AB-4068-A5F0-A46DA0B4E670}">
      <dgm:prSet/>
      <dgm:spPr/>
      <dgm:t>
        <a:bodyPr/>
        <a:lstStyle/>
        <a:p>
          <a:endParaRPr lang="en-US" sz="1800" b="1"/>
        </a:p>
      </dgm:t>
    </dgm:pt>
    <dgm:pt modelId="{B0C1C9A2-A707-49A1-B42D-3C7CFDBF7C00}" type="sibTrans" cxnId="{FA552147-43AB-4068-A5F0-A46DA0B4E670}">
      <dgm:prSet custT="1"/>
      <dgm:spPr/>
      <dgm:t>
        <a:bodyPr/>
        <a:lstStyle/>
        <a:p>
          <a:endParaRPr lang="en-US" sz="700" b="1"/>
        </a:p>
      </dgm:t>
    </dgm:pt>
    <dgm:pt modelId="{4303EC5A-CFC6-4F9A-B052-FA61E55AF42C}" type="pres">
      <dgm:prSet presAssocID="{5A9A5A80-DFFD-4CA1-BFC3-97991E578962}" presName="cycle" presStyleCnt="0">
        <dgm:presLayoutVars>
          <dgm:dir/>
          <dgm:resizeHandles val="exact"/>
        </dgm:presLayoutVars>
      </dgm:prSet>
      <dgm:spPr/>
    </dgm:pt>
    <dgm:pt modelId="{77539C98-4ABE-4C66-A27F-465F4E8A7925}" type="pres">
      <dgm:prSet presAssocID="{0AC961E1-A39D-4661-8A93-BD001B6C0AA7}" presName="node" presStyleLbl="node1" presStyleIdx="0" presStyleCnt="5" custRadScaleRad="99570" custRadScaleInc="1822">
        <dgm:presLayoutVars>
          <dgm:bulletEnabled val="1"/>
        </dgm:presLayoutVars>
      </dgm:prSet>
      <dgm:spPr/>
    </dgm:pt>
    <dgm:pt modelId="{4C46D5B9-C3A7-48E9-B14F-D7B97662E0FB}" type="pres">
      <dgm:prSet presAssocID="{52204CFE-DF5A-4762-8C88-9CCA14FDAEEE}" presName="sibTrans" presStyleLbl="sibTrans2D1" presStyleIdx="0" presStyleCnt="5"/>
      <dgm:spPr/>
    </dgm:pt>
    <dgm:pt modelId="{81EF6D96-1074-4F88-9823-BE789E3BF48D}" type="pres">
      <dgm:prSet presAssocID="{52204CFE-DF5A-4762-8C88-9CCA14FDAEEE}" presName="connectorText" presStyleLbl="sibTrans2D1" presStyleIdx="0" presStyleCnt="5"/>
      <dgm:spPr/>
    </dgm:pt>
    <dgm:pt modelId="{29D4FE97-CA66-4241-879E-28C8DDAE1024}" type="pres">
      <dgm:prSet presAssocID="{B3F1AE37-061E-4C72-B2BA-833656F52319}" presName="node" presStyleLbl="node1" presStyleIdx="1" presStyleCnt="5">
        <dgm:presLayoutVars>
          <dgm:bulletEnabled val="1"/>
        </dgm:presLayoutVars>
      </dgm:prSet>
      <dgm:spPr/>
    </dgm:pt>
    <dgm:pt modelId="{1488E922-5065-40AE-89D1-518EC1234D0D}" type="pres">
      <dgm:prSet presAssocID="{F7CA6082-171E-4A35-8F6E-38523AD58EF6}" presName="sibTrans" presStyleLbl="sibTrans2D1" presStyleIdx="1" presStyleCnt="5"/>
      <dgm:spPr/>
    </dgm:pt>
    <dgm:pt modelId="{5071FA36-3B9C-4FFD-9271-3AE3D0D95606}" type="pres">
      <dgm:prSet presAssocID="{F7CA6082-171E-4A35-8F6E-38523AD58EF6}" presName="connectorText" presStyleLbl="sibTrans2D1" presStyleIdx="1" presStyleCnt="5"/>
      <dgm:spPr/>
    </dgm:pt>
    <dgm:pt modelId="{198C6E30-BACE-49DB-9A0B-285AB5CE1945}" type="pres">
      <dgm:prSet presAssocID="{DEBB3EDF-752B-4F65-88E8-72438EE57BD1}" presName="node" presStyleLbl="node1" presStyleIdx="2" presStyleCnt="5">
        <dgm:presLayoutVars>
          <dgm:bulletEnabled val="1"/>
        </dgm:presLayoutVars>
      </dgm:prSet>
      <dgm:spPr/>
    </dgm:pt>
    <dgm:pt modelId="{2E2FAD12-98E0-4F4A-BD2B-CB7E9186B57C}" type="pres">
      <dgm:prSet presAssocID="{4B2EF085-908B-4C70-961A-383279D5CD41}" presName="sibTrans" presStyleLbl="sibTrans2D1" presStyleIdx="2" presStyleCnt="5"/>
      <dgm:spPr/>
    </dgm:pt>
    <dgm:pt modelId="{3E4CA28A-05F9-4B9E-B364-812181B7F158}" type="pres">
      <dgm:prSet presAssocID="{4B2EF085-908B-4C70-961A-383279D5CD41}" presName="connectorText" presStyleLbl="sibTrans2D1" presStyleIdx="2" presStyleCnt="5"/>
      <dgm:spPr/>
    </dgm:pt>
    <dgm:pt modelId="{F284E7CF-9BA6-4B7B-9B51-D003F00AE216}" type="pres">
      <dgm:prSet presAssocID="{873EE419-5D82-4631-BCD8-B6D45AA07D55}" presName="node" presStyleLbl="node1" presStyleIdx="3" presStyleCnt="5">
        <dgm:presLayoutVars>
          <dgm:bulletEnabled val="1"/>
        </dgm:presLayoutVars>
      </dgm:prSet>
      <dgm:spPr/>
    </dgm:pt>
    <dgm:pt modelId="{635CF389-A681-46DF-B216-2A69A3517DE7}" type="pres">
      <dgm:prSet presAssocID="{B0C1C9A2-A707-49A1-B42D-3C7CFDBF7C00}" presName="sibTrans" presStyleLbl="sibTrans2D1" presStyleIdx="3" presStyleCnt="5"/>
      <dgm:spPr/>
    </dgm:pt>
    <dgm:pt modelId="{395AD861-23D5-480D-B322-255F011203B8}" type="pres">
      <dgm:prSet presAssocID="{B0C1C9A2-A707-49A1-B42D-3C7CFDBF7C00}" presName="connectorText" presStyleLbl="sibTrans2D1" presStyleIdx="3" presStyleCnt="5"/>
      <dgm:spPr/>
    </dgm:pt>
    <dgm:pt modelId="{D97118BD-104E-47B7-94B2-9E171846B18B}" type="pres">
      <dgm:prSet presAssocID="{B7410E27-EB0A-430B-9A42-E2EE823BA806}" presName="node" presStyleLbl="node1" presStyleIdx="4" presStyleCnt="5">
        <dgm:presLayoutVars>
          <dgm:bulletEnabled val="1"/>
        </dgm:presLayoutVars>
      </dgm:prSet>
      <dgm:spPr/>
    </dgm:pt>
    <dgm:pt modelId="{769EE118-185A-4C68-BECE-5DD29D22092E}" type="pres">
      <dgm:prSet presAssocID="{2405ABB7-D9D5-4CBA-B863-190CD2C60483}" presName="sibTrans" presStyleLbl="sibTrans2D1" presStyleIdx="4" presStyleCnt="5"/>
      <dgm:spPr/>
    </dgm:pt>
    <dgm:pt modelId="{7C815CD4-B7B1-4C81-8D9E-3FBB360FF787}" type="pres">
      <dgm:prSet presAssocID="{2405ABB7-D9D5-4CBA-B863-190CD2C60483}" presName="connectorText" presStyleLbl="sibTrans2D1" presStyleIdx="4" presStyleCnt="5"/>
      <dgm:spPr/>
    </dgm:pt>
  </dgm:ptLst>
  <dgm:cxnLst>
    <dgm:cxn modelId="{239FE401-6F27-4AAF-8025-C67891B41182}" type="presOf" srcId="{B7410E27-EB0A-430B-9A42-E2EE823BA806}" destId="{D97118BD-104E-47B7-94B2-9E171846B18B}" srcOrd="0" destOrd="0" presId="urn:microsoft.com/office/officeart/2005/8/layout/cycle2"/>
    <dgm:cxn modelId="{2A64FD09-0161-4F79-95C1-80C9047D3D9A}" type="presOf" srcId="{B0C1C9A2-A707-49A1-B42D-3C7CFDBF7C00}" destId="{635CF389-A681-46DF-B216-2A69A3517DE7}" srcOrd="0" destOrd="0" presId="urn:microsoft.com/office/officeart/2005/8/layout/cycle2"/>
    <dgm:cxn modelId="{2E123012-5241-4229-9FC6-F98FA2891C07}" srcId="{5A9A5A80-DFFD-4CA1-BFC3-97991E578962}" destId="{0AC961E1-A39D-4661-8A93-BD001B6C0AA7}" srcOrd="0" destOrd="0" parTransId="{2D1B256A-97AF-48BB-BD05-13FED9633F29}" sibTransId="{52204CFE-DF5A-4762-8C88-9CCA14FDAEEE}"/>
    <dgm:cxn modelId="{8C25B816-5DC7-4503-A454-4EDC8926AB91}" type="presOf" srcId="{F7CA6082-171E-4A35-8F6E-38523AD58EF6}" destId="{5071FA36-3B9C-4FFD-9271-3AE3D0D95606}" srcOrd="1" destOrd="0" presId="urn:microsoft.com/office/officeart/2005/8/layout/cycle2"/>
    <dgm:cxn modelId="{B3A0F22A-B954-4ADD-A1A1-21900A9A0F73}" type="presOf" srcId="{2405ABB7-D9D5-4CBA-B863-190CD2C60483}" destId="{769EE118-185A-4C68-BECE-5DD29D22092E}" srcOrd="0" destOrd="0" presId="urn:microsoft.com/office/officeart/2005/8/layout/cycle2"/>
    <dgm:cxn modelId="{C62B2B39-8430-4201-AD50-E8B53CEFCA47}" type="presOf" srcId="{873EE419-5D82-4631-BCD8-B6D45AA07D55}" destId="{F284E7CF-9BA6-4B7B-9B51-D003F00AE216}" srcOrd="0" destOrd="0" presId="urn:microsoft.com/office/officeart/2005/8/layout/cycle2"/>
    <dgm:cxn modelId="{9CF1AE60-66A5-4218-A2F4-13B42F5BF41A}" type="presOf" srcId="{F7CA6082-171E-4A35-8F6E-38523AD58EF6}" destId="{1488E922-5065-40AE-89D1-518EC1234D0D}" srcOrd="0" destOrd="0" presId="urn:microsoft.com/office/officeart/2005/8/layout/cycle2"/>
    <dgm:cxn modelId="{A091FB61-1C9D-4AC7-965D-4228EFCB5527}" type="presOf" srcId="{DEBB3EDF-752B-4F65-88E8-72438EE57BD1}" destId="{198C6E30-BACE-49DB-9A0B-285AB5CE1945}" srcOrd="0" destOrd="0" presId="urn:microsoft.com/office/officeart/2005/8/layout/cycle2"/>
    <dgm:cxn modelId="{230FED62-F43D-4AD6-9D12-231AB86D0A8B}" type="presOf" srcId="{2405ABB7-D9D5-4CBA-B863-190CD2C60483}" destId="{7C815CD4-B7B1-4C81-8D9E-3FBB360FF787}" srcOrd="1" destOrd="0" presId="urn:microsoft.com/office/officeart/2005/8/layout/cycle2"/>
    <dgm:cxn modelId="{FA552147-43AB-4068-A5F0-A46DA0B4E670}" srcId="{5A9A5A80-DFFD-4CA1-BFC3-97991E578962}" destId="{873EE419-5D82-4631-BCD8-B6D45AA07D55}" srcOrd="3" destOrd="0" parTransId="{FEFCA519-7527-475D-9134-7E18ED051472}" sibTransId="{B0C1C9A2-A707-49A1-B42D-3C7CFDBF7C00}"/>
    <dgm:cxn modelId="{76F7A68E-9252-4850-8395-2BE9A300195A}" srcId="{5A9A5A80-DFFD-4CA1-BFC3-97991E578962}" destId="{B7410E27-EB0A-430B-9A42-E2EE823BA806}" srcOrd="4" destOrd="0" parTransId="{2BE29419-88C4-4C56-BD11-CEA6104E1DCA}" sibTransId="{2405ABB7-D9D5-4CBA-B863-190CD2C60483}"/>
    <dgm:cxn modelId="{93643990-748C-4BAD-959C-F95B04DB4430}" type="presOf" srcId="{4B2EF085-908B-4C70-961A-383279D5CD41}" destId="{2E2FAD12-98E0-4F4A-BD2B-CB7E9186B57C}" srcOrd="0" destOrd="0" presId="urn:microsoft.com/office/officeart/2005/8/layout/cycle2"/>
    <dgm:cxn modelId="{51012DB5-778B-4DD9-911E-5DA8EC0929C3}" type="presOf" srcId="{B0C1C9A2-A707-49A1-B42D-3C7CFDBF7C00}" destId="{395AD861-23D5-480D-B322-255F011203B8}" srcOrd="1" destOrd="0" presId="urn:microsoft.com/office/officeart/2005/8/layout/cycle2"/>
    <dgm:cxn modelId="{D80E74BB-FB14-4396-904E-FB5011671E60}" type="presOf" srcId="{0AC961E1-A39D-4661-8A93-BD001B6C0AA7}" destId="{77539C98-4ABE-4C66-A27F-465F4E8A7925}" srcOrd="0" destOrd="0" presId="urn:microsoft.com/office/officeart/2005/8/layout/cycle2"/>
    <dgm:cxn modelId="{A4D5EBBE-6B25-4AFE-B237-7D0571689E53}" srcId="{5A9A5A80-DFFD-4CA1-BFC3-97991E578962}" destId="{DEBB3EDF-752B-4F65-88E8-72438EE57BD1}" srcOrd="2" destOrd="0" parTransId="{C9616AC2-A1A1-4D72-AC84-0024404B7F27}" sibTransId="{4B2EF085-908B-4C70-961A-383279D5CD41}"/>
    <dgm:cxn modelId="{EAF200C6-5FED-413D-BA9B-DAF513C40D0D}" type="presOf" srcId="{52204CFE-DF5A-4762-8C88-9CCA14FDAEEE}" destId="{81EF6D96-1074-4F88-9823-BE789E3BF48D}" srcOrd="1" destOrd="0" presId="urn:microsoft.com/office/officeart/2005/8/layout/cycle2"/>
    <dgm:cxn modelId="{04B2B9CB-3E72-486B-9E8D-1295700F45AB}" srcId="{5A9A5A80-DFFD-4CA1-BFC3-97991E578962}" destId="{B3F1AE37-061E-4C72-B2BA-833656F52319}" srcOrd="1" destOrd="0" parTransId="{D17EA935-3587-4648-A6EC-3FE68F894A97}" sibTransId="{F7CA6082-171E-4A35-8F6E-38523AD58EF6}"/>
    <dgm:cxn modelId="{766ED1D1-0328-4371-A9B1-D58DBC0CDE72}" type="presOf" srcId="{52204CFE-DF5A-4762-8C88-9CCA14FDAEEE}" destId="{4C46D5B9-C3A7-48E9-B14F-D7B97662E0FB}" srcOrd="0" destOrd="0" presId="urn:microsoft.com/office/officeart/2005/8/layout/cycle2"/>
    <dgm:cxn modelId="{CDE7ACE2-D14C-4546-BDF4-BFEE7E96308C}" type="presOf" srcId="{5A9A5A80-DFFD-4CA1-BFC3-97991E578962}" destId="{4303EC5A-CFC6-4F9A-B052-FA61E55AF42C}" srcOrd="0" destOrd="0" presId="urn:microsoft.com/office/officeart/2005/8/layout/cycle2"/>
    <dgm:cxn modelId="{D24E55EB-775B-4D4B-BFB0-B3A29BECAAFE}" type="presOf" srcId="{B3F1AE37-061E-4C72-B2BA-833656F52319}" destId="{29D4FE97-CA66-4241-879E-28C8DDAE1024}" srcOrd="0" destOrd="0" presId="urn:microsoft.com/office/officeart/2005/8/layout/cycle2"/>
    <dgm:cxn modelId="{D3E391FF-C7FC-4D19-B6F1-BC01422FF3C3}" type="presOf" srcId="{4B2EF085-908B-4C70-961A-383279D5CD41}" destId="{3E4CA28A-05F9-4B9E-B364-812181B7F158}" srcOrd="1" destOrd="0" presId="urn:microsoft.com/office/officeart/2005/8/layout/cycle2"/>
    <dgm:cxn modelId="{8555FFE7-5266-408A-8D48-6B4C9391D06F}" type="presParOf" srcId="{4303EC5A-CFC6-4F9A-B052-FA61E55AF42C}" destId="{77539C98-4ABE-4C66-A27F-465F4E8A7925}" srcOrd="0" destOrd="0" presId="urn:microsoft.com/office/officeart/2005/8/layout/cycle2"/>
    <dgm:cxn modelId="{8DC60DCD-6C51-45C7-B669-7C5214E1888E}" type="presParOf" srcId="{4303EC5A-CFC6-4F9A-B052-FA61E55AF42C}" destId="{4C46D5B9-C3A7-48E9-B14F-D7B97662E0FB}" srcOrd="1" destOrd="0" presId="urn:microsoft.com/office/officeart/2005/8/layout/cycle2"/>
    <dgm:cxn modelId="{FB1171C8-AB35-4342-9A49-417AA1731F88}" type="presParOf" srcId="{4C46D5B9-C3A7-48E9-B14F-D7B97662E0FB}" destId="{81EF6D96-1074-4F88-9823-BE789E3BF48D}" srcOrd="0" destOrd="0" presId="urn:microsoft.com/office/officeart/2005/8/layout/cycle2"/>
    <dgm:cxn modelId="{257B45ED-C14A-4F8B-A9BC-CAFA085AFFE6}" type="presParOf" srcId="{4303EC5A-CFC6-4F9A-B052-FA61E55AF42C}" destId="{29D4FE97-CA66-4241-879E-28C8DDAE1024}" srcOrd="2" destOrd="0" presId="urn:microsoft.com/office/officeart/2005/8/layout/cycle2"/>
    <dgm:cxn modelId="{A770529B-2FC5-41A8-B6BF-0A0CABD8D44E}" type="presParOf" srcId="{4303EC5A-CFC6-4F9A-B052-FA61E55AF42C}" destId="{1488E922-5065-40AE-89D1-518EC1234D0D}" srcOrd="3" destOrd="0" presId="urn:microsoft.com/office/officeart/2005/8/layout/cycle2"/>
    <dgm:cxn modelId="{E40D6497-6A7D-4639-B6C2-953A0FBA9D93}" type="presParOf" srcId="{1488E922-5065-40AE-89D1-518EC1234D0D}" destId="{5071FA36-3B9C-4FFD-9271-3AE3D0D95606}" srcOrd="0" destOrd="0" presId="urn:microsoft.com/office/officeart/2005/8/layout/cycle2"/>
    <dgm:cxn modelId="{0BF65D34-F623-4D8F-AA4F-C99CDA747120}" type="presParOf" srcId="{4303EC5A-CFC6-4F9A-B052-FA61E55AF42C}" destId="{198C6E30-BACE-49DB-9A0B-285AB5CE1945}" srcOrd="4" destOrd="0" presId="urn:microsoft.com/office/officeart/2005/8/layout/cycle2"/>
    <dgm:cxn modelId="{6AEC8AD2-0F78-47BB-864F-F4D754DC060E}" type="presParOf" srcId="{4303EC5A-CFC6-4F9A-B052-FA61E55AF42C}" destId="{2E2FAD12-98E0-4F4A-BD2B-CB7E9186B57C}" srcOrd="5" destOrd="0" presId="urn:microsoft.com/office/officeart/2005/8/layout/cycle2"/>
    <dgm:cxn modelId="{308E869B-8407-474B-821F-FD7B6ED83902}" type="presParOf" srcId="{2E2FAD12-98E0-4F4A-BD2B-CB7E9186B57C}" destId="{3E4CA28A-05F9-4B9E-B364-812181B7F158}" srcOrd="0" destOrd="0" presId="urn:microsoft.com/office/officeart/2005/8/layout/cycle2"/>
    <dgm:cxn modelId="{BDAB1B79-7E60-400D-9A02-E8DAF417055A}" type="presParOf" srcId="{4303EC5A-CFC6-4F9A-B052-FA61E55AF42C}" destId="{F284E7CF-9BA6-4B7B-9B51-D003F00AE216}" srcOrd="6" destOrd="0" presId="urn:microsoft.com/office/officeart/2005/8/layout/cycle2"/>
    <dgm:cxn modelId="{835BAE83-89AE-45CA-96EF-7ED95A2DBC74}" type="presParOf" srcId="{4303EC5A-CFC6-4F9A-B052-FA61E55AF42C}" destId="{635CF389-A681-46DF-B216-2A69A3517DE7}" srcOrd="7" destOrd="0" presId="urn:microsoft.com/office/officeart/2005/8/layout/cycle2"/>
    <dgm:cxn modelId="{FD898BE1-C990-4C36-8E15-7119BB83762C}" type="presParOf" srcId="{635CF389-A681-46DF-B216-2A69A3517DE7}" destId="{395AD861-23D5-480D-B322-255F011203B8}" srcOrd="0" destOrd="0" presId="urn:microsoft.com/office/officeart/2005/8/layout/cycle2"/>
    <dgm:cxn modelId="{631CDF9B-5199-4C5B-8678-C932029FD973}" type="presParOf" srcId="{4303EC5A-CFC6-4F9A-B052-FA61E55AF42C}" destId="{D97118BD-104E-47B7-94B2-9E171846B18B}" srcOrd="8" destOrd="0" presId="urn:microsoft.com/office/officeart/2005/8/layout/cycle2"/>
    <dgm:cxn modelId="{8483B9A9-1CE5-45B8-A05E-55B5D86787E2}" type="presParOf" srcId="{4303EC5A-CFC6-4F9A-B052-FA61E55AF42C}" destId="{769EE118-185A-4C68-BECE-5DD29D22092E}" srcOrd="9" destOrd="0" presId="urn:microsoft.com/office/officeart/2005/8/layout/cycle2"/>
    <dgm:cxn modelId="{844B9136-DC34-4663-8901-59FC4985F8B1}" type="presParOf" srcId="{769EE118-185A-4C68-BECE-5DD29D22092E}" destId="{7C815CD4-B7B1-4C81-8D9E-3FBB360FF78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03D04-C97E-4622-AE07-D0307CB3B4CA}" type="doc">
      <dgm:prSet loTypeId="urn:microsoft.com/office/officeart/2005/8/layout/cycle6" loCatId="cycle" qsTypeId="urn:microsoft.com/office/officeart/2005/8/quickstyle/simple4" qsCatId="simple" csTypeId="urn:microsoft.com/office/officeart/2005/8/colors/colorful1" csCatId="colorful" phldr="1"/>
      <dgm:spPr/>
      <dgm:t>
        <a:bodyPr/>
        <a:lstStyle/>
        <a:p>
          <a:endParaRPr lang="en-US"/>
        </a:p>
      </dgm:t>
    </dgm:pt>
    <dgm:pt modelId="{AAC263CB-8256-4B03-92FE-1622698FB3E9}">
      <dgm:prSet custT="1"/>
      <dgm:spPr>
        <a:gradFill rotWithShape="0">
          <a:gsLst>
            <a:gs pos="0">
              <a:srgbClr val="C0CF3A">
                <a:hueOff val="0"/>
                <a:satOff val="0"/>
                <a:lumOff val="0"/>
                <a:alphaOff val="0"/>
                <a:satMod val="100000"/>
                <a:lumMod val="100000"/>
              </a:srgbClr>
            </a:gs>
            <a:gs pos="50000">
              <a:srgbClr val="C0CF3A">
                <a:hueOff val="0"/>
                <a:satOff val="0"/>
                <a:lumOff val="0"/>
                <a:alphaOff val="0"/>
                <a:shade val="99000"/>
                <a:satMod val="105000"/>
                <a:lumMod val="100000"/>
              </a:srgbClr>
            </a:gs>
            <a:gs pos="100000">
              <a:srgbClr val="C0CF3A">
                <a:hueOff val="0"/>
                <a:satOff val="0"/>
                <a:lumOff val="0"/>
                <a:alphaOff val="0"/>
                <a:shade val="98000"/>
                <a:satMod val="105000"/>
                <a:lumMod val="100000"/>
              </a:srgbClr>
            </a:gs>
          </a:gsLst>
          <a:lin ang="5400000" scaled="0"/>
        </a:gradFill>
        <a:ln>
          <a:noFill/>
        </a:ln>
        <a:effectLst>
          <a:outerShdw blurRad="38100" dist="12700" dir="5400000" algn="ctr" rotWithShape="0">
            <a:srgbClr val="000000">
              <a:alpha val="63000"/>
            </a:srgbClr>
          </a:outerShdw>
        </a:effectLst>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n-US" sz="1000" b="1" kern="1200">
              <a:solidFill>
                <a:prstClr val="white"/>
              </a:solidFill>
              <a:latin typeface="Century Gothic" panose="020B0502020202020204"/>
              <a:ea typeface="+mn-ea"/>
              <a:cs typeface="+mn-cs"/>
            </a:rPr>
            <a:t>REQUIREMENTS</a:t>
          </a:r>
        </a:p>
      </dgm:t>
    </dgm:pt>
    <dgm:pt modelId="{0BEED663-FC38-4EAD-940F-4C475D2C87DB}" type="parTrans" cxnId="{C5E94186-9CB6-4C42-92B3-C546CC53A7B9}">
      <dgm:prSet/>
      <dgm:spPr/>
      <dgm:t>
        <a:bodyPr/>
        <a:lstStyle/>
        <a:p>
          <a:endParaRPr lang="en-US" b="1">
            <a:solidFill>
              <a:schemeClr val="bg1"/>
            </a:solidFill>
          </a:endParaRPr>
        </a:p>
      </dgm:t>
    </dgm:pt>
    <dgm:pt modelId="{808B76D0-8EC7-469A-93AC-7A6017188A9D}" type="sibTrans" cxnId="{C5E94186-9CB6-4C42-92B3-C546CC53A7B9}">
      <dgm:prSet/>
      <dgm:spPr/>
      <dgm:t>
        <a:bodyPr/>
        <a:lstStyle/>
        <a:p>
          <a:endParaRPr lang="en-US" b="1">
            <a:solidFill>
              <a:schemeClr val="bg1"/>
            </a:solidFill>
          </a:endParaRPr>
        </a:p>
      </dgm:t>
    </dgm:pt>
    <dgm:pt modelId="{4E8D2E69-0173-4BD3-B96A-7A9C5DD12B47}">
      <dgm:prSet/>
      <dgm:spPr>
        <a:gradFill rotWithShape="0">
          <a:gsLst>
            <a:gs pos="0">
              <a:schemeClr val="accent2"/>
            </a:gs>
            <a:gs pos="50000">
              <a:schemeClr val="accent2"/>
            </a:gs>
            <a:gs pos="100000">
              <a:schemeClr val="accent2"/>
            </a:gs>
          </a:gsLst>
        </a:gradFill>
      </dgm:spPr>
      <dgm:t>
        <a:bodyPr/>
        <a:lstStyle/>
        <a:p>
          <a:r>
            <a:rPr lang="en-US" b="1"/>
            <a:t>DESIGN</a:t>
          </a:r>
        </a:p>
      </dgm:t>
    </dgm:pt>
    <dgm:pt modelId="{B954BF22-E3B3-4A1C-802E-590228BE2D9C}" type="parTrans" cxnId="{0F866C41-EB5F-47BD-A2CD-A58671F15B67}">
      <dgm:prSet/>
      <dgm:spPr/>
      <dgm:t>
        <a:bodyPr/>
        <a:lstStyle/>
        <a:p>
          <a:endParaRPr lang="en-US" b="1">
            <a:solidFill>
              <a:schemeClr val="bg1"/>
            </a:solidFill>
          </a:endParaRPr>
        </a:p>
      </dgm:t>
    </dgm:pt>
    <dgm:pt modelId="{FEF1E80E-8A9E-4B0A-817C-2A4CFDCF3FB2}" type="sibTrans" cxnId="{0F866C41-EB5F-47BD-A2CD-A58671F15B67}">
      <dgm:prSet/>
      <dgm:spPr/>
      <dgm:t>
        <a:bodyPr/>
        <a:lstStyle/>
        <a:p>
          <a:endParaRPr lang="en-US" b="1">
            <a:solidFill>
              <a:schemeClr val="bg1"/>
            </a:solidFill>
          </a:endParaRPr>
        </a:p>
      </dgm:t>
    </dgm:pt>
    <dgm:pt modelId="{93A6A030-ABAB-4EFA-B539-0FDB3E07C1EF}">
      <dgm:prSet/>
      <dgm:spPr/>
      <dgm:t>
        <a:bodyPr/>
        <a:lstStyle/>
        <a:p>
          <a:r>
            <a:rPr lang="en-US" b="1"/>
            <a:t>DEVELOPMENT</a:t>
          </a:r>
        </a:p>
      </dgm:t>
    </dgm:pt>
    <dgm:pt modelId="{3D674B97-6DC6-4A12-85BA-0976D3064237}" type="parTrans" cxnId="{4B40C8DC-6B57-4F5B-8440-7241C649700B}">
      <dgm:prSet/>
      <dgm:spPr/>
      <dgm:t>
        <a:bodyPr/>
        <a:lstStyle/>
        <a:p>
          <a:endParaRPr lang="en-US" b="1">
            <a:solidFill>
              <a:schemeClr val="bg1"/>
            </a:solidFill>
          </a:endParaRPr>
        </a:p>
      </dgm:t>
    </dgm:pt>
    <dgm:pt modelId="{BFE0749E-E343-4A6F-BD09-2810EE6B4BD7}" type="sibTrans" cxnId="{4B40C8DC-6B57-4F5B-8440-7241C649700B}">
      <dgm:prSet/>
      <dgm:spPr/>
      <dgm:t>
        <a:bodyPr/>
        <a:lstStyle/>
        <a:p>
          <a:endParaRPr lang="en-US" b="1">
            <a:solidFill>
              <a:schemeClr val="bg1"/>
            </a:solidFill>
          </a:endParaRPr>
        </a:p>
      </dgm:t>
    </dgm:pt>
    <dgm:pt modelId="{76D56F19-2708-49DB-8F92-D8AC45F23A9A}">
      <dgm:prSet custT="1"/>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n-US" sz="1000" b="1" kern="1200">
              <a:latin typeface="Century Gothic" panose="020B0502020202020204"/>
              <a:ea typeface="+mn-ea"/>
              <a:cs typeface="+mn-cs"/>
            </a:rPr>
            <a:t>TESTING</a:t>
          </a:r>
        </a:p>
      </dgm:t>
    </dgm:pt>
    <dgm:pt modelId="{9D5610C2-0A12-494A-AC46-8DD17C08B09F}" type="parTrans" cxnId="{32E90211-17E0-4DDF-9274-DD3E46D811B8}">
      <dgm:prSet/>
      <dgm:spPr/>
      <dgm:t>
        <a:bodyPr/>
        <a:lstStyle/>
        <a:p>
          <a:endParaRPr lang="en-US" b="1">
            <a:solidFill>
              <a:schemeClr val="bg1"/>
            </a:solidFill>
          </a:endParaRPr>
        </a:p>
      </dgm:t>
    </dgm:pt>
    <dgm:pt modelId="{EC8965A1-F755-4945-8AAC-DCF1F68F011E}" type="sibTrans" cxnId="{32E90211-17E0-4DDF-9274-DD3E46D811B8}">
      <dgm:prSet/>
      <dgm:spPr/>
      <dgm:t>
        <a:bodyPr/>
        <a:lstStyle/>
        <a:p>
          <a:endParaRPr lang="en-US" b="1">
            <a:solidFill>
              <a:schemeClr val="bg1"/>
            </a:solidFill>
          </a:endParaRPr>
        </a:p>
      </dgm:t>
    </dgm:pt>
    <dgm:pt modelId="{34D3336B-3D0C-4DFA-912A-F5EAEA80D650}">
      <dgm:prSet custT="1"/>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n-US" sz="1000" b="1" kern="1200">
              <a:latin typeface="Century Gothic" panose="020B0502020202020204"/>
              <a:ea typeface="+mn-ea"/>
              <a:cs typeface="+mn-cs"/>
            </a:rPr>
            <a:t>DEPLOYMENT</a:t>
          </a:r>
        </a:p>
      </dgm:t>
    </dgm:pt>
    <dgm:pt modelId="{9E95642A-CBAE-4AA0-B192-82CCD65724B4}" type="parTrans" cxnId="{322773FA-99B9-4D49-8B90-C4038D254805}">
      <dgm:prSet/>
      <dgm:spPr/>
      <dgm:t>
        <a:bodyPr/>
        <a:lstStyle/>
        <a:p>
          <a:endParaRPr lang="en-US"/>
        </a:p>
      </dgm:t>
    </dgm:pt>
    <dgm:pt modelId="{D3138BA0-CED8-4A0D-B31D-764DE1306751}" type="sibTrans" cxnId="{322773FA-99B9-4D49-8B90-C4038D254805}">
      <dgm:prSet/>
      <dgm:spPr/>
      <dgm:t>
        <a:bodyPr/>
        <a:lstStyle/>
        <a:p>
          <a:endParaRPr lang="en-US"/>
        </a:p>
      </dgm:t>
    </dgm:pt>
    <dgm:pt modelId="{C5175BB1-1730-4958-81BF-42575AD5FE76}">
      <dgm:prSet custT="1"/>
      <dgm:spPr>
        <a:gradFill rotWithShape="0">
          <a:gsLst>
            <a:gs pos="0">
              <a:schemeClr val="accent1"/>
            </a:gs>
            <a:gs pos="50000">
              <a:schemeClr val="accent1"/>
            </a:gs>
            <a:gs pos="100000">
              <a:schemeClr val="accent1"/>
            </a:gs>
          </a:gsLst>
        </a:gradFill>
      </dgm:spPr>
      <dgm:t>
        <a:bodyPr spcFirstLastPara="0" vert="horz" wrap="square" lIns="38100" tIns="38100" rIns="38100" bIns="38100" numCol="1" spcCol="1270" anchor="ctr" anchorCtr="0"/>
        <a:lstStyle/>
        <a:p>
          <a:pPr marL="0" lvl="0" indent="0" algn="ctr" defTabSz="444500">
            <a:lnSpc>
              <a:spcPct val="90000"/>
            </a:lnSpc>
            <a:spcBef>
              <a:spcPct val="0"/>
            </a:spcBef>
            <a:spcAft>
              <a:spcPct val="35000"/>
            </a:spcAft>
            <a:buNone/>
          </a:pPr>
          <a:r>
            <a:rPr lang="en-US" sz="1000" b="1" kern="1200">
              <a:latin typeface="Century Gothic" panose="020B0502020202020204"/>
              <a:ea typeface="+mn-ea"/>
              <a:cs typeface="+mn-cs"/>
            </a:rPr>
            <a:t>REVIEW</a:t>
          </a:r>
        </a:p>
      </dgm:t>
    </dgm:pt>
    <dgm:pt modelId="{B8D4580E-1EEA-4FC2-9274-A63755D5A5DE}" type="parTrans" cxnId="{14A518EF-0A3F-4395-BC39-D3F88201DD25}">
      <dgm:prSet/>
      <dgm:spPr/>
      <dgm:t>
        <a:bodyPr/>
        <a:lstStyle/>
        <a:p>
          <a:endParaRPr lang="en-US"/>
        </a:p>
      </dgm:t>
    </dgm:pt>
    <dgm:pt modelId="{9B693845-1089-4C86-9D9E-0813DE474BC2}" type="sibTrans" cxnId="{14A518EF-0A3F-4395-BC39-D3F88201DD25}">
      <dgm:prSet/>
      <dgm:spPr/>
      <dgm:t>
        <a:bodyPr/>
        <a:lstStyle/>
        <a:p>
          <a:endParaRPr lang="en-US"/>
        </a:p>
      </dgm:t>
    </dgm:pt>
    <dgm:pt modelId="{44E59079-4044-4615-844A-2BF6DDD5742E}" type="pres">
      <dgm:prSet presAssocID="{D4503D04-C97E-4622-AE07-D0307CB3B4CA}" presName="cycle" presStyleCnt="0">
        <dgm:presLayoutVars>
          <dgm:dir/>
          <dgm:resizeHandles val="exact"/>
        </dgm:presLayoutVars>
      </dgm:prSet>
      <dgm:spPr/>
    </dgm:pt>
    <dgm:pt modelId="{8207854D-2B51-4A8E-B5AE-10487E87CA78}" type="pres">
      <dgm:prSet presAssocID="{AAC263CB-8256-4B03-92FE-1622698FB3E9}" presName="node" presStyleLbl="node1" presStyleIdx="0" presStyleCnt="6">
        <dgm:presLayoutVars>
          <dgm:bulletEnabled val="1"/>
        </dgm:presLayoutVars>
      </dgm:prSet>
      <dgm:spPr>
        <a:xfrm>
          <a:off x="1876019" y="2650"/>
          <a:ext cx="1058086" cy="687756"/>
        </a:xfrm>
        <a:prstGeom prst="roundRect">
          <a:avLst/>
        </a:prstGeom>
      </dgm:spPr>
    </dgm:pt>
    <dgm:pt modelId="{3BD308D7-A299-4638-ADDE-05060FAADE0B}" type="pres">
      <dgm:prSet presAssocID="{AAC263CB-8256-4B03-92FE-1622698FB3E9}" presName="spNode" presStyleCnt="0"/>
      <dgm:spPr/>
    </dgm:pt>
    <dgm:pt modelId="{C8571390-81D5-4CB3-85C5-E4D11E7CFD6A}" type="pres">
      <dgm:prSet presAssocID="{808B76D0-8EC7-469A-93AC-7A6017188A9D}" presName="sibTrans" presStyleLbl="sibTrans1D1" presStyleIdx="0" presStyleCnt="6"/>
      <dgm:spPr/>
    </dgm:pt>
    <dgm:pt modelId="{A20D3CF3-3A37-4B6F-A6B5-4E7BBBD1546D}" type="pres">
      <dgm:prSet presAssocID="{4E8D2E69-0173-4BD3-B96A-7A9C5DD12B47}" presName="node" presStyleLbl="node1" presStyleIdx="1" presStyleCnt="6">
        <dgm:presLayoutVars>
          <dgm:bulletEnabled val="1"/>
        </dgm:presLayoutVars>
      </dgm:prSet>
      <dgm:spPr/>
    </dgm:pt>
    <dgm:pt modelId="{5699C828-C06B-4049-827B-700B959CB820}" type="pres">
      <dgm:prSet presAssocID="{4E8D2E69-0173-4BD3-B96A-7A9C5DD12B47}" presName="spNode" presStyleCnt="0"/>
      <dgm:spPr/>
    </dgm:pt>
    <dgm:pt modelId="{48BB7BDC-C048-4E69-ACAB-ECF95ED26C20}" type="pres">
      <dgm:prSet presAssocID="{FEF1E80E-8A9E-4B0A-817C-2A4CFDCF3FB2}" presName="sibTrans" presStyleLbl="sibTrans1D1" presStyleIdx="1" presStyleCnt="6"/>
      <dgm:spPr/>
    </dgm:pt>
    <dgm:pt modelId="{4521CE3A-1D32-4E92-83BA-6B4DBB6DBC61}" type="pres">
      <dgm:prSet presAssocID="{93A6A030-ABAB-4EFA-B539-0FDB3E07C1EF}" presName="node" presStyleLbl="node1" presStyleIdx="2" presStyleCnt="6">
        <dgm:presLayoutVars>
          <dgm:bulletEnabled val="1"/>
        </dgm:presLayoutVars>
      </dgm:prSet>
      <dgm:spPr/>
    </dgm:pt>
    <dgm:pt modelId="{34BD8A5D-E98E-4E78-B880-A24345A05A2D}" type="pres">
      <dgm:prSet presAssocID="{93A6A030-ABAB-4EFA-B539-0FDB3E07C1EF}" presName="spNode" presStyleCnt="0"/>
      <dgm:spPr/>
    </dgm:pt>
    <dgm:pt modelId="{C747AAAB-C295-45F8-80B3-C14658BB07BE}" type="pres">
      <dgm:prSet presAssocID="{BFE0749E-E343-4A6F-BD09-2810EE6B4BD7}" presName="sibTrans" presStyleLbl="sibTrans1D1" presStyleIdx="2" presStyleCnt="6"/>
      <dgm:spPr/>
    </dgm:pt>
    <dgm:pt modelId="{189DFD5B-E336-4C25-B91A-5BA538A2118E}" type="pres">
      <dgm:prSet presAssocID="{76D56F19-2708-49DB-8F92-D8AC45F23A9A}" presName="node" presStyleLbl="node1" presStyleIdx="3" presStyleCnt="6">
        <dgm:presLayoutVars>
          <dgm:bulletEnabled val="1"/>
        </dgm:presLayoutVars>
      </dgm:prSet>
      <dgm:spPr>
        <a:xfrm>
          <a:off x="1876019" y="3241829"/>
          <a:ext cx="1058086" cy="687756"/>
        </a:xfrm>
        <a:prstGeom prst="roundRect">
          <a:avLst/>
        </a:prstGeom>
      </dgm:spPr>
    </dgm:pt>
    <dgm:pt modelId="{6F49F479-5DE3-4E1C-9602-1596AE98CFE6}" type="pres">
      <dgm:prSet presAssocID="{76D56F19-2708-49DB-8F92-D8AC45F23A9A}" presName="spNode" presStyleCnt="0"/>
      <dgm:spPr/>
    </dgm:pt>
    <dgm:pt modelId="{5ACEEF5B-7780-407E-9A1B-DD9AD3C9D5C6}" type="pres">
      <dgm:prSet presAssocID="{EC8965A1-F755-4945-8AAC-DCF1F68F011E}" presName="sibTrans" presStyleLbl="sibTrans1D1" presStyleIdx="3" presStyleCnt="6"/>
      <dgm:spPr/>
    </dgm:pt>
    <dgm:pt modelId="{E7A4F0AA-8132-4798-B6B0-66044F43E6E5}" type="pres">
      <dgm:prSet presAssocID="{34D3336B-3D0C-4DFA-912A-F5EAEA80D650}" presName="node" presStyleLbl="node1" presStyleIdx="4" presStyleCnt="6">
        <dgm:presLayoutVars>
          <dgm:bulletEnabled val="1"/>
        </dgm:presLayoutVars>
      </dgm:prSet>
      <dgm:spPr>
        <a:xfrm>
          <a:off x="473413" y="2432035"/>
          <a:ext cx="1058086" cy="687756"/>
        </a:xfrm>
        <a:prstGeom prst="roundRect">
          <a:avLst/>
        </a:prstGeom>
      </dgm:spPr>
    </dgm:pt>
    <dgm:pt modelId="{584644E0-9608-4CAD-B221-5E35977F2071}" type="pres">
      <dgm:prSet presAssocID="{34D3336B-3D0C-4DFA-912A-F5EAEA80D650}" presName="spNode" presStyleCnt="0"/>
      <dgm:spPr/>
    </dgm:pt>
    <dgm:pt modelId="{09C42EA4-391F-4C80-968A-410400CB26B8}" type="pres">
      <dgm:prSet presAssocID="{D3138BA0-CED8-4A0D-B31D-764DE1306751}" presName="sibTrans" presStyleLbl="sibTrans1D1" presStyleIdx="4" presStyleCnt="6"/>
      <dgm:spPr/>
    </dgm:pt>
    <dgm:pt modelId="{CF6251C6-FB02-45D1-9EE8-D33080CC8ADB}" type="pres">
      <dgm:prSet presAssocID="{C5175BB1-1730-4958-81BF-42575AD5FE76}" presName="node" presStyleLbl="node1" presStyleIdx="5" presStyleCnt="6">
        <dgm:presLayoutVars>
          <dgm:bulletEnabled val="1"/>
        </dgm:presLayoutVars>
      </dgm:prSet>
      <dgm:spPr>
        <a:xfrm>
          <a:off x="473413" y="812445"/>
          <a:ext cx="1058086" cy="687756"/>
        </a:xfrm>
        <a:prstGeom prst="roundRect">
          <a:avLst/>
        </a:prstGeom>
      </dgm:spPr>
    </dgm:pt>
    <dgm:pt modelId="{8D9F6ED6-4882-40FF-B091-B7E35B353D6B}" type="pres">
      <dgm:prSet presAssocID="{C5175BB1-1730-4958-81BF-42575AD5FE76}" presName="spNode" presStyleCnt="0"/>
      <dgm:spPr/>
    </dgm:pt>
    <dgm:pt modelId="{37DE14E0-613A-4D80-9922-D2D1135BFC8D}" type="pres">
      <dgm:prSet presAssocID="{9B693845-1089-4C86-9D9E-0813DE474BC2}" presName="sibTrans" presStyleLbl="sibTrans1D1" presStyleIdx="5" presStyleCnt="6"/>
      <dgm:spPr/>
    </dgm:pt>
  </dgm:ptLst>
  <dgm:cxnLst>
    <dgm:cxn modelId="{B8012909-31CC-4651-B917-AA40A0B19C60}" type="presOf" srcId="{808B76D0-8EC7-469A-93AC-7A6017188A9D}" destId="{C8571390-81D5-4CB3-85C5-E4D11E7CFD6A}" srcOrd="0" destOrd="0" presId="urn:microsoft.com/office/officeart/2005/8/layout/cycle6"/>
    <dgm:cxn modelId="{32E90211-17E0-4DDF-9274-DD3E46D811B8}" srcId="{D4503D04-C97E-4622-AE07-D0307CB3B4CA}" destId="{76D56F19-2708-49DB-8F92-D8AC45F23A9A}" srcOrd="3" destOrd="0" parTransId="{9D5610C2-0A12-494A-AC46-8DD17C08B09F}" sibTransId="{EC8965A1-F755-4945-8AAC-DCF1F68F011E}"/>
    <dgm:cxn modelId="{2027775F-4744-4595-8495-938259497DF7}" type="presOf" srcId="{C5175BB1-1730-4958-81BF-42575AD5FE76}" destId="{CF6251C6-FB02-45D1-9EE8-D33080CC8ADB}" srcOrd="0" destOrd="0" presId="urn:microsoft.com/office/officeart/2005/8/layout/cycle6"/>
    <dgm:cxn modelId="{0F866C41-EB5F-47BD-A2CD-A58671F15B67}" srcId="{D4503D04-C97E-4622-AE07-D0307CB3B4CA}" destId="{4E8D2E69-0173-4BD3-B96A-7A9C5DD12B47}" srcOrd="1" destOrd="0" parTransId="{B954BF22-E3B3-4A1C-802E-590228BE2D9C}" sibTransId="{FEF1E80E-8A9E-4B0A-817C-2A4CFDCF3FB2}"/>
    <dgm:cxn modelId="{543E8744-CB30-49DE-AF2B-4CD39E66B57D}" type="presOf" srcId="{76D56F19-2708-49DB-8F92-D8AC45F23A9A}" destId="{189DFD5B-E336-4C25-B91A-5BA538A2118E}" srcOrd="0" destOrd="0" presId="urn:microsoft.com/office/officeart/2005/8/layout/cycle6"/>
    <dgm:cxn modelId="{771C6669-A4EF-41AF-8590-752148CA914D}" type="presOf" srcId="{4E8D2E69-0173-4BD3-B96A-7A9C5DD12B47}" destId="{A20D3CF3-3A37-4B6F-A6B5-4E7BBBD1546D}" srcOrd="0" destOrd="0" presId="urn:microsoft.com/office/officeart/2005/8/layout/cycle6"/>
    <dgm:cxn modelId="{B37EDD4B-343D-4F96-9CAD-7FE23EC43B88}" type="presOf" srcId="{EC8965A1-F755-4945-8AAC-DCF1F68F011E}" destId="{5ACEEF5B-7780-407E-9A1B-DD9AD3C9D5C6}" srcOrd="0" destOrd="0" presId="urn:microsoft.com/office/officeart/2005/8/layout/cycle6"/>
    <dgm:cxn modelId="{FD448471-BF73-49E8-B41B-8613DA453893}" type="presOf" srcId="{34D3336B-3D0C-4DFA-912A-F5EAEA80D650}" destId="{E7A4F0AA-8132-4798-B6B0-66044F43E6E5}" srcOrd="0" destOrd="0" presId="urn:microsoft.com/office/officeart/2005/8/layout/cycle6"/>
    <dgm:cxn modelId="{955A5858-4414-41D3-A81C-74E4CEA25C6B}" type="presOf" srcId="{D3138BA0-CED8-4A0D-B31D-764DE1306751}" destId="{09C42EA4-391F-4C80-968A-410400CB26B8}" srcOrd="0" destOrd="0" presId="urn:microsoft.com/office/officeart/2005/8/layout/cycle6"/>
    <dgm:cxn modelId="{C5E94186-9CB6-4C42-92B3-C546CC53A7B9}" srcId="{D4503D04-C97E-4622-AE07-D0307CB3B4CA}" destId="{AAC263CB-8256-4B03-92FE-1622698FB3E9}" srcOrd="0" destOrd="0" parTransId="{0BEED663-FC38-4EAD-940F-4C475D2C87DB}" sibTransId="{808B76D0-8EC7-469A-93AC-7A6017188A9D}"/>
    <dgm:cxn modelId="{C57F6894-EE68-46CB-9507-58D724CBC415}" type="presOf" srcId="{9B693845-1089-4C86-9D9E-0813DE474BC2}" destId="{37DE14E0-613A-4D80-9922-D2D1135BFC8D}" srcOrd="0" destOrd="0" presId="urn:microsoft.com/office/officeart/2005/8/layout/cycle6"/>
    <dgm:cxn modelId="{F90035AD-DBAC-4CA9-AA0A-714D22095450}" type="presOf" srcId="{D4503D04-C97E-4622-AE07-D0307CB3B4CA}" destId="{44E59079-4044-4615-844A-2BF6DDD5742E}" srcOrd="0" destOrd="0" presId="urn:microsoft.com/office/officeart/2005/8/layout/cycle6"/>
    <dgm:cxn modelId="{839722B2-0B9D-4B60-875E-31C70C790265}" type="presOf" srcId="{AAC263CB-8256-4B03-92FE-1622698FB3E9}" destId="{8207854D-2B51-4A8E-B5AE-10487E87CA78}" srcOrd="0" destOrd="0" presId="urn:microsoft.com/office/officeart/2005/8/layout/cycle6"/>
    <dgm:cxn modelId="{B66D5ECA-14EC-4C3E-AFD7-124FCA083E2B}" type="presOf" srcId="{93A6A030-ABAB-4EFA-B539-0FDB3E07C1EF}" destId="{4521CE3A-1D32-4E92-83BA-6B4DBB6DBC61}" srcOrd="0" destOrd="0" presId="urn:microsoft.com/office/officeart/2005/8/layout/cycle6"/>
    <dgm:cxn modelId="{C3DE9ED3-38FB-4274-A096-C51CB55DF9E2}" type="presOf" srcId="{FEF1E80E-8A9E-4B0A-817C-2A4CFDCF3FB2}" destId="{48BB7BDC-C048-4E69-ACAB-ECF95ED26C20}" srcOrd="0" destOrd="0" presId="urn:microsoft.com/office/officeart/2005/8/layout/cycle6"/>
    <dgm:cxn modelId="{464CC8D7-9296-4E3D-8AFC-37B87AC6863B}" type="presOf" srcId="{BFE0749E-E343-4A6F-BD09-2810EE6B4BD7}" destId="{C747AAAB-C295-45F8-80B3-C14658BB07BE}" srcOrd="0" destOrd="0" presId="urn:microsoft.com/office/officeart/2005/8/layout/cycle6"/>
    <dgm:cxn modelId="{4B40C8DC-6B57-4F5B-8440-7241C649700B}" srcId="{D4503D04-C97E-4622-AE07-D0307CB3B4CA}" destId="{93A6A030-ABAB-4EFA-B539-0FDB3E07C1EF}" srcOrd="2" destOrd="0" parTransId="{3D674B97-6DC6-4A12-85BA-0976D3064237}" sibTransId="{BFE0749E-E343-4A6F-BD09-2810EE6B4BD7}"/>
    <dgm:cxn modelId="{14A518EF-0A3F-4395-BC39-D3F88201DD25}" srcId="{D4503D04-C97E-4622-AE07-D0307CB3B4CA}" destId="{C5175BB1-1730-4958-81BF-42575AD5FE76}" srcOrd="5" destOrd="0" parTransId="{B8D4580E-1EEA-4FC2-9274-A63755D5A5DE}" sibTransId="{9B693845-1089-4C86-9D9E-0813DE474BC2}"/>
    <dgm:cxn modelId="{322773FA-99B9-4D49-8B90-C4038D254805}" srcId="{D4503D04-C97E-4622-AE07-D0307CB3B4CA}" destId="{34D3336B-3D0C-4DFA-912A-F5EAEA80D650}" srcOrd="4" destOrd="0" parTransId="{9E95642A-CBAE-4AA0-B192-82CCD65724B4}" sibTransId="{D3138BA0-CED8-4A0D-B31D-764DE1306751}"/>
    <dgm:cxn modelId="{26CB1FEB-1370-4614-92B2-B054D6C4BFAD}" type="presParOf" srcId="{44E59079-4044-4615-844A-2BF6DDD5742E}" destId="{8207854D-2B51-4A8E-B5AE-10487E87CA78}" srcOrd="0" destOrd="0" presId="urn:microsoft.com/office/officeart/2005/8/layout/cycle6"/>
    <dgm:cxn modelId="{46E1F505-6388-44AF-B512-07C548A8338D}" type="presParOf" srcId="{44E59079-4044-4615-844A-2BF6DDD5742E}" destId="{3BD308D7-A299-4638-ADDE-05060FAADE0B}" srcOrd="1" destOrd="0" presId="urn:microsoft.com/office/officeart/2005/8/layout/cycle6"/>
    <dgm:cxn modelId="{90E711E1-8E37-4F9E-8AB6-1FE5F3C7553D}" type="presParOf" srcId="{44E59079-4044-4615-844A-2BF6DDD5742E}" destId="{C8571390-81D5-4CB3-85C5-E4D11E7CFD6A}" srcOrd="2" destOrd="0" presId="urn:microsoft.com/office/officeart/2005/8/layout/cycle6"/>
    <dgm:cxn modelId="{D787DAE8-F37D-4A52-990F-100975069741}" type="presParOf" srcId="{44E59079-4044-4615-844A-2BF6DDD5742E}" destId="{A20D3CF3-3A37-4B6F-A6B5-4E7BBBD1546D}" srcOrd="3" destOrd="0" presId="urn:microsoft.com/office/officeart/2005/8/layout/cycle6"/>
    <dgm:cxn modelId="{6EEA712C-250A-40AD-9C66-A8BCB8808E88}" type="presParOf" srcId="{44E59079-4044-4615-844A-2BF6DDD5742E}" destId="{5699C828-C06B-4049-827B-700B959CB820}" srcOrd="4" destOrd="0" presId="urn:microsoft.com/office/officeart/2005/8/layout/cycle6"/>
    <dgm:cxn modelId="{8C87D362-9185-46CA-BAAF-0C7624873007}" type="presParOf" srcId="{44E59079-4044-4615-844A-2BF6DDD5742E}" destId="{48BB7BDC-C048-4E69-ACAB-ECF95ED26C20}" srcOrd="5" destOrd="0" presId="urn:microsoft.com/office/officeart/2005/8/layout/cycle6"/>
    <dgm:cxn modelId="{9B7A4A4E-3CD1-4803-B18A-1217099CC800}" type="presParOf" srcId="{44E59079-4044-4615-844A-2BF6DDD5742E}" destId="{4521CE3A-1D32-4E92-83BA-6B4DBB6DBC61}" srcOrd="6" destOrd="0" presId="urn:microsoft.com/office/officeart/2005/8/layout/cycle6"/>
    <dgm:cxn modelId="{B658F7DC-C199-41B8-92D6-D3F07F180BC4}" type="presParOf" srcId="{44E59079-4044-4615-844A-2BF6DDD5742E}" destId="{34BD8A5D-E98E-4E78-B880-A24345A05A2D}" srcOrd="7" destOrd="0" presId="urn:microsoft.com/office/officeart/2005/8/layout/cycle6"/>
    <dgm:cxn modelId="{A241D65D-8056-4E29-B8E1-18FFE36C66D3}" type="presParOf" srcId="{44E59079-4044-4615-844A-2BF6DDD5742E}" destId="{C747AAAB-C295-45F8-80B3-C14658BB07BE}" srcOrd="8" destOrd="0" presId="urn:microsoft.com/office/officeart/2005/8/layout/cycle6"/>
    <dgm:cxn modelId="{B236F409-DAE6-4262-BCB6-4E3EB3842410}" type="presParOf" srcId="{44E59079-4044-4615-844A-2BF6DDD5742E}" destId="{189DFD5B-E336-4C25-B91A-5BA538A2118E}" srcOrd="9" destOrd="0" presId="urn:microsoft.com/office/officeart/2005/8/layout/cycle6"/>
    <dgm:cxn modelId="{C5E8BEEB-5613-4831-B709-6807B41D380A}" type="presParOf" srcId="{44E59079-4044-4615-844A-2BF6DDD5742E}" destId="{6F49F479-5DE3-4E1C-9602-1596AE98CFE6}" srcOrd="10" destOrd="0" presId="urn:microsoft.com/office/officeart/2005/8/layout/cycle6"/>
    <dgm:cxn modelId="{D991BBDE-173D-4492-9A80-08ECF8E7AD22}" type="presParOf" srcId="{44E59079-4044-4615-844A-2BF6DDD5742E}" destId="{5ACEEF5B-7780-407E-9A1B-DD9AD3C9D5C6}" srcOrd="11" destOrd="0" presId="urn:microsoft.com/office/officeart/2005/8/layout/cycle6"/>
    <dgm:cxn modelId="{CBB6BB1F-EC7C-41D2-8257-80A51A953876}" type="presParOf" srcId="{44E59079-4044-4615-844A-2BF6DDD5742E}" destId="{E7A4F0AA-8132-4798-B6B0-66044F43E6E5}" srcOrd="12" destOrd="0" presId="urn:microsoft.com/office/officeart/2005/8/layout/cycle6"/>
    <dgm:cxn modelId="{4045EF55-9C05-4EE1-957C-8995828CE821}" type="presParOf" srcId="{44E59079-4044-4615-844A-2BF6DDD5742E}" destId="{584644E0-9608-4CAD-B221-5E35977F2071}" srcOrd="13" destOrd="0" presId="urn:microsoft.com/office/officeart/2005/8/layout/cycle6"/>
    <dgm:cxn modelId="{3B65B1C6-8888-496A-9E3A-A41D2E3F7719}" type="presParOf" srcId="{44E59079-4044-4615-844A-2BF6DDD5742E}" destId="{09C42EA4-391F-4C80-968A-410400CB26B8}" srcOrd="14" destOrd="0" presId="urn:microsoft.com/office/officeart/2005/8/layout/cycle6"/>
    <dgm:cxn modelId="{BA910351-E82E-40D2-8D43-B0D599E6F80B}" type="presParOf" srcId="{44E59079-4044-4615-844A-2BF6DDD5742E}" destId="{CF6251C6-FB02-45D1-9EE8-D33080CC8ADB}" srcOrd="15" destOrd="0" presId="urn:microsoft.com/office/officeart/2005/8/layout/cycle6"/>
    <dgm:cxn modelId="{7EC38DDB-E930-42ED-B9F4-82863A1CB630}" type="presParOf" srcId="{44E59079-4044-4615-844A-2BF6DDD5742E}" destId="{8D9F6ED6-4882-40FF-B091-B7E35B353D6B}" srcOrd="16" destOrd="0" presId="urn:microsoft.com/office/officeart/2005/8/layout/cycle6"/>
    <dgm:cxn modelId="{CBC02A75-C5AB-4D3B-B476-EA304B1F7C5F}" type="presParOf" srcId="{44E59079-4044-4615-844A-2BF6DDD5742E}" destId="{37DE14E0-613A-4D80-9922-D2D1135BFC8D}"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1B01B6-FF4A-419A-9DD9-D1139EA1C439}" type="doc">
      <dgm:prSet loTypeId="urn:microsoft.com/office/officeart/2008/layout/HorizontalMultiLevelHierarchy" loCatId="hierarchy" qsTypeId="urn:microsoft.com/office/officeart/2005/8/quickstyle/simple3" qsCatId="simple" csTypeId="urn:microsoft.com/office/officeart/2005/8/colors/accent0_3" csCatId="mainScheme" phldr="1"/>
      <dgm:spPr/>
      <dgm:t>
        <a:bodyPr/>
        <a:lstStyle/>
        <a:p>
          <a:endParaRPr lang="en-US"/>
        </a:p>
      </dgm:t>
    </dgm:pt>
    <dgm:pt modelId="{3E438369-FA52-4658-9198-76730FC1CC73}">
      <dgm:prSet phldrT="[Text]"/>
      <dgm:spPr/>
      <dgm:t>
        <a:bodyPr/>
        <a:lstStyle/>
        <a:p>
          <a:r>
            <a:rPr lang="en-US"/>
            <a:t>DELIVERABLES AND MILESTONES</a:t>
          </a:r>
        </a:p>
      </dgm:t>
    </dgm:pt>
    <dgm:pt modelId="{7AE895EF-609A-4489-A9DC-50AECABAC464}" type="parTrans" cxnId="{69307D6A-0CF1-41CC-BDD4-3A4870761087}">
      <dgm:prSet/>
      <dgm:spPr/>
      <dgm:t>
        <a:bodyPr/>
        <a:lstStyle/>
        <a:p>
          <a:endParaRPr lang="en-US"/>
        </a:p>
      </dgm:t>
    </dgm:pt>
    <dgm:pt modelId="{23411983-435A-4854-BCC6-8BB68A7EF3F7}" type="sibTrans" cxnId="{69307D6A-0CF1-41CC-BDD4-3A4870761087}">
      <dgm:prSet/>
      <dgm:spPr/>
      <dgm:t>
        <a:bodyPr/>
        <a:lstStyle/>
        <a:p>
          <a:endParaRPr lang="en-US"/>
        </a:p>
      </dgm:t>
    </dgm:pt>
    <dgm:pt modelId="{6C857971-1ADE-47D0-BA5E-1B94C613ECB0}">
      <dgm:prSet phldrT="[Text]"/>
      <dgm:spPr/>
      <dgm:t>
        <a:bodyPr/>
        <a:lstStyle/>
        <a:p>
          <a:r>
            <a:rPr lang="en-US"/>
            <a:t>07/16/2024 : Project description and Scope</a:t>
          </a:r>
        </a:p>
      </dgm:t>
    </dgm:pt>
    <dgm:pt modelId="{597E72DF-A547-4630-954F-EFCBB1761A2F}" type="parTrans" cxnId="{4EEB36FD-BF48-41AC-97E9-0EA7E5B81215}">
      <dgm:prSet/>
      <dgm:spPr/>
      <dgm:t>
        <a:bodyPr/>
        <a:lstStyle/>
        <a:p>
          <a:endParaRPr lang="en-US"/>
        </a:p>
      </dgm:t>
    </dgm:pt>
    <dgm:pt modelId="{9FA06CF6-04F0-4707-BBBF-2C4A54850F6D}" type="sibTrans" cxnId="{4EEB36FD-BF48-41AC-97E9-0EA7E5B81215}">
      <dgm:prSet/>
      <dgm:spPr/>
      <dgm:t>
        <a:bodyPr/>
        <a:lstStyle/>
        <a:p>
          <a:endParaRPr lang="en-US"/>
        </a:p>
      </dgm:t>
    </dgm:pt>
    <dgm:pt modelId="{C66B40BD-424C-40BC-B886-210A898E3326}">
      <dgm:prSet phldrT="[Text]"/>
      <dgm:spPr/>
      <dgm:t>
        <a:bodyPr/>
        <a:lstStyle/>
        <a:p>
          <a:r>
            <a:rPr lang="en-US"/>
            <a:t>07/23/2024: Detailed business rules and completed ER diagram</a:t>
          </a:r>
        </a:p>
      </dgm:t>
    </dgm:pt>
    <dgm:pt modelId="{4E8A2260-5820-4251-8B2B-1BABFA7240DD}" type="parTrans" cxnId="{1BCF1D95-C11B-4709-B60E-F35D1D00D083}">
      <dgm:prSet/>
      <dgm:spPr/>
      <dgm:t>
        <a:bodyPr/>
        <a:lstStyle/>
        <a:p>
          <a:endParaRPr lang="en-US"/>
        </a:p>
      </dgm:t>
    </dgm:pt>
    <dgm:pt modelId="{C5E77BA9-25C0-4960-B5CD-2E673CA56B62}" type="sibTrans" cxnId="{1BCF1D95-C11B-4709-B60E-F35D1D00D083}">
      <dgm:prSet/>
      <dgm:spPr/>
      <dgm:t>
        <a:bodyPr/>
        <a:lstStyle/>
        <a:p>
          <a:endParaRPr lang="en-US"/>
        </a:p>
      </dgm:t>
    </dgm:pt>
    <dgm:pt modelId="{8D09DF2A-D9BA-402C-8990-AD33E3254831}">
      <dgm:prSet phldrT="[Text]"/>
      <dgm:spPr/>
      <dgm:t>
        <a:bodyPr/>
        <a:lstStyle/>
        <a:p>
          <a:r>
            <a:rPr lang="en-US"/>
            <a:t>07/30/2024: Database Schema and Physical Design</a:t>
          </a:r>
        </a:p>
      </dgm:t>
    </dgm:pt>
    <dgm:pt modelId="{B8C1CFDE-703A-44F1-A45E-3C6A669EA96C}" type="parTrans" cxnId="{088B6BB9-CA75-422A-968B-849810F5CC92}">
      <dgm:prSet/>
      <dgm:spPr/>
      <dgm:t>
        <a:bodyPr/>
        <a:lstStyle/>
        <a:p>
          <a:endParaRPr lang="en-US"/>
        </a:p>
      </dgm:t>
    </dgm:pt>
    <dgm:pt modelId="{0451F99E-88E8-4902-84A6-3622DDAECBD9}" type="sibTrans" cxnId="{088B6BB9-CA75-422A-968B-849810F5CC92}">
      <dgm:prSet/>
      <dgm:spPr/>
      <dgm:t>
        <a:bodyPr/>
        <a:lstStyle/>
        <a:p>
          <a:endParaRPr lang="en-US"/>
        </a:p>
      </dgm:t>
    </dgm:pt>
    <dgm:pt modelId="{E43C6827-76B5-43E2-8EE7-6ED8A4A2CC6C}">
      <dgm:prSet phldrT="[Text]"/>
      <dgm:spPr/>
      <dgm:t>
        <a:bodyPr/>
        <a:lstStyle/>
        <a:p>
          <a:r>
            <a:rPr lang="en-US"/>
            <a:t>08/06/2024: Populated Data and Query Output</a:t>
          </a:r>
        </a:p>
      </dgm:t>
    </dgm:pt>
    <dgm:pt modelId="{BA2139E7-DF8B-42A6-B55F-A9071B23A50B}" type="parTrans" cxnId="{7F6AAFE8-F1A0-49D5-99AB-89C193DF367D}">
      <dgm:prSet/>
      <dgm:spPr/>
      <dgm:t>
        <a:bodyPr/>
        <a:lstStyle/>
        <a:p>
          <a:endParaRPr lang="en-US"/>
        </a:p>
      </dgm:t>
    </dgm:pt>
    <dgm:pt modelId="{0080524B-B393-4F35-B27C-B8DDA8A2EA45}" type="sibTrans" cxnId="{7F6AAFE8-F1A0-49D5-99AB-89C193DF367D}">
      <dgm:prSet/>
      <dgm:spPr/>
      <dgm:t>
        <a:bodyPr/>
        <a:lstStyle/>
        <a:p>
          <a:endParaRPr lang="en-US"/>
        </a:p>
      </dgm:t>
    </dgm:pt>
    <dgm:pt modelId="{4F1ADF5B-6C50-400B-AC35-FC1D06B520C6}">
      <dgm:prSet phldrT="[Text]"/>
      <dgm:spPr/>
      <dgm:t>
        <a:bodyPr/>
        <a:lstStyle/>
        <a:p>
          <a:r>
            <a:rPr lang="en-US"/>
            <a:t>08/15/2024: Report and Analysis Output and Presentation</a:t>
          </a:r>
        </a:p>
      </dgm:t>
    </dgm:pt>
    <dgm:pt modelId="{F2C0512D-D535-4EA2-B618-3747E03D713F}" type="parTrans" cxnId="{5FB41DA0-F344-44E7-B4E4-6966F4D64858}">
      <dgm:prSet/>
      <dgm:spPr/>
      <dgm:t>
        <a:bodyPr/>
        <a:lstStyle/>
        <a:p>
          <a:endParaRPr lang="en-US"/>
        </a:p>
      </dgm:t>
    </dgm:pt>
    <dgm:pt modelId="{494D24C6-CC3C-40D1-9AFB-6B7BACDB6408}" type="sibTrans" cxnId="{5FB41DA0-F344-44E7-B4E4-6966F4D64858}">
      <dgm:prSet/>
      <dgm:spPr/>
      <dgm:t>
        <a:bodyPr/>
        <a:lstStyle/>
        <a:p>
          <a:endParaRPr lang="en-US"/>
        </a:p>
      </dgm:t>
    </dgm:pt>
    <dgm:pt modelId="{E6E59E25-56F4-4F92-90FC-943F03DE3D9F}" type="pres">
      <dgm:prSet presAssocID="{8F1B01B6-FF4A-419A-9DD9-D1139EA1C439}" presName="Name0" presStyleCnt="0">
        <dgm:presLayoutVars>
          <dgm:chPref val="1"/>
          <dgm:dir/>
          <dgm:animOne val="branch"/>
          <dgm:animLvl val="lvl"/>
          <dgm:resizeHandles val="exact"/>
        </dgm:presLayoutVars>
      </dgm:prSet>
      <dgm:spPr/>
    </dgm:pt>
    <dgm:pt modelId="{E413A947-654E-44D4-BDC6-3DCF12A22933}" type="pres">
      <dgm:prSet presAssocID="{3E438369-FA52-4658-9198-76730FC1CC73}" presName="root1" presStyleCnt="0"/>
      <dgm:spPr/>
    </dgm:pt>
    <dgm:pt modelId="{71271641-F6BD-4BAE-B6E7-D149173E5C85}" type="pres">
      <dgm:prSet presAssocID="{3E438369-FA52-4658-9198-76730FC1CC73}" presName="LevelOneTextNode" presStyleLbl="node0" presStyleIdx="0" presStyleCnt="1">
        <dgm:presLayoutVars>
          <dgm:chPref val="3"/>
        </dgm:presLayoutVars>
      </dgm:prSet>
      <dgm:spPr/>
    </dgm:pt>
    <dgm:pt modelId="{6C234F03-0D4C-4DF4-ACE8-14F94D5F8C42}" type="pres">
      <dgm:prSet presAssocID="{3E438369-FA52-4658-9198-76730FC1CC73}" presName="level2hierChild" presStyleCnt="0"/>
      <dgm:spPr/>
    </dgm:pt>
    <dgm:pt modelId="{484EF9B9-24F3-434D-AEB8-EBD07E8465B2}" type="pres">
      <dgm:prSet presAssocID="{597E72DF-A547-4630-954F-EFCBB1761A2F}" presName="conn2-1" presStyleLbl="parChTrans1D2" presStyleIdx="0" presStyleCnt="5"/>
      <dgm:spPr/>
    </dgm:pt>
    <dgm:pt modelId="{B1E1E2B0-EBD5-4787-A65D-D9C2DED8E9B9}" type="pres">
      <dgm:prSet presAssocID="{597E72DF-A547-4630-954F-EFCBB1761A2F}" presName="connTx" presStyleLbl="parChTrans1D2" presStyleIdx="0" presStyleCnt="5"/>
      <dgm:spPr/>
    </dgm:pt>
    <dgm:pt modelId="{CB476FCA-DF67-42BE-B4B5-76E896B89068}" type="pres">
      <dgm:prSet presAssocID="{6C857971-1ADE-47D0-BA5E-1B94C613ECB0}" presName="root2" presStyleCnt="0"/>
      <dgm:spPr/>
    </dgm:pt>
    <dgm:pt modelId="{57B8F3F5-C926-4799-BE98-572AA6C98E75}" type="pres">
      <dgm:prSet presAssocID="{6C857971-1ADE-47D0-BA5E-1B94C613ECB0}" presName="LevelTwoTextNode" presStyleLbl="node2" presStyleIdx="0" presStyleCnt="5">
        <dgm:presLayoutVars>
          <dgm:chPref val="3"/>
        </dgm:presLayoutVars>
      </dgm:prSet>
      <dgm:spPr/>
    </dgm:pt>
    <dgm:pt modelId="{2CB2B7B6-E7F6-45CA-BD99-5965CA40CC86}" type="pres">
      <dgm:prSet presAssocID="{6C857971-1ADE-47D0-BA5E-1B94C613ECB0}" presName="level3hierChild" presStyleCnt="0"/>
      <dgm:spPr/>
    </dgm:pt>
    <dgm:pt modelId="{5C1283F9-9910-4F32-B6C0-9850CD713D53}" type="pres">
      <dgm:prSet presAssocID="{4E8A2260-5820-4251-8B2B-1BABFA7240DD}" presName="conn2-1" presStyleLbl="parChTrans1D2" presStyleIdx="1" presStyleCnt="5"/>
      <dgm:spPr/>
    </dgm:pt>
    <dgm:pt modelId="{35C98F52-2E48-4239-A47A-AC5E595B689F}" type="pres">
      <dgm:prSet presAssocID="{4E8A2260-5820-4251-8B2B-1BABFA7240DD}" presName="connTx" presStyleLbl="parChTrans1D2" presStyleIdx="1" presStyleCnt="5"/>
      <dgm:spPr/>
    </dgm:pt>
    <dgm:pt modelId="{753C222F-21C7-47B5-8174-98BB0AAA1C62}" type="pres">
      <dgm:prSet presAssocID="{C66B40BD-424C-40BC-B886-210A898E3326}" presName="root2" presStyleCnt="0"/>
      <dgm:spPr/>
    </dgm:pt>
    <dgm:pt modelId="{7AD3985D-0EEE-4C2E-AA1A-796BE20EFE25}" type="pres">
      <dgm:prSet presAssocID="{C66B40BD-424C-40BC-B886-210A898E3326}" presName="LevelTwoTextNode" presStyleLbl="node2" presStyleIdx="1" presStyleCnt="5">
        <dgm:presLayoutVars>
          <dgm:chPref val="3"/>
        </dgm:presLayoutVars>
      </dgm:prSet>
      <dgm:spPr/>
    </dgm:pt>
    <dgm:pt modelId="{CC7AECDE-6C15-42DC-A1A3-1670AECC8AC4}" type="pres">
      <dgm:prSet presAssocID="{C66B40BD-424C-40BC-B886-210A898E3326}" presName="level3hierChild" presStyleCnt="0"/>
      <dgm:spPr/>
    </dgm:pt>
    <dgm:pt modelId="{14E92BCB-36B6-47E3-BA49-C77B403C043D}" type="pres">
      <dgm:prSet presAssocID="{B8C1CFDE-703A-44F1-A45E-3C6A669EA96C}" presName="conn2-1" presStyleLbl="parChTrans1D2" presStyleIdx="2" presStyleCnt="5"/>
      <dgm:spPr/>
    </dgm:pt>
    <dgm:pt modelId="{F57EA669-353C-48E2-89DD-FA298BF9238F}" type="pres">
      <dgm:prSet presAssocID="{B8C1CFDE-703A-44F1-A45E-3C6A669EA96C}" presName="connTx" presStyleLbl="parChTrans1D2" presStyleIdx="2" presStyleCnt="5"/>
      <dgm:spPr/>
    </dgm:pt>
    <dgm:pt modelId="{3B7DDABB-38B6-4C98-9A4F-A32A8E0D6ECC}" type="pres">
      <dgm:prSet presAssocID="{8D09DF2A-D9BA-402C-8990-AD33E3254831}" presName="root2" presStyleCnt="0"/>
      <dgm:spPr/>
    </dgm:pt>
    <dgm:pt modelId="{AFE2DF96-22D2-4A16-B1D7-D11EDF74C848}" type="pres">
      <dgm:prSet presAssocID="{8D09DF2A-D9BA-402C-8990-AD33E3254831}" presName="LevelTwoTextNode" presStyleLbl="node2" presStyleIdx="2" presStyleCnt="5">
        <dgm:presLayoutVars>
          <dgm:chPref val="3"/>
        </dgm:presLayoutVars>
      </dgm:prSet>
      <dgm:spPr/>
    </dgm:pt>
    <dgm:pt modelId="{FA292E52-18C1-4C96-8136-C22DAFA0A548}" type="pres">
      <dgm:prSet presAssocID="{8D09DF2A-D9BA-402C-8990-AD33E3254831}" presName="level3hierChild" presStyleCnt="0"/>
      <dgm:spPr/>
    </dgm:pt>
    <dgm:pt modelId="{B0CC1144-5573-4962-9163-9DE52D959038}" type="pres">
      <dgm:prSet presAssocID="{BA2139E7-DF8B-42A6-B55F-A9071B23A50B}" presName="conn2-1" presStyleLbl="parChTrans1D2" presStyleIdx="3" presStyleCnt="5"/>
      <dgm:spPr/>
    </dgm:pt>
    <dgm:pt modelId="{5EC4D0D6-6A2C-4357-825C-B95BC7BB6B64}" type="pres">
      <dgm:prSet presAssocID="{BA2139E7-DF8B-42A6-B55F-A9071B23A50B}" presName="connTx" presStyleLbl="parChTrans1D2" presStyleIdx="3" presStyleCnt="5"/>
      <dgm:spPr/>
    </dgm:pt>
    <dgm:pt modelId="{D3B17AF3-4903-4846-AA11-36B63A4D06D3}" type="pres">
      <dgm:prSet presAssocID="{E43C6827-76B5-43E2-8EE7-6ED8A4A2CC6C}" presName="root2" presStyleCnt="0"/>
      <dgm:spPr/>
    </dgm:pt>
    <dgm:pt modelId="{1BBCA8A6-1A22-453F-9EF8-7BEC05E26D72}" type="pres">
      <dgm:prSet presAssocID="{E43C6827-76B5-43E2-8EE7-6ED8A4A2CC6C}" presName="LevelTwoTextNode" presStyleLbl="node2" presStyleIdx="3" presStyleCnt="5">
        <dgm:presLayoutVars>
          <dgm:chPref val="3"/>
        </dgm:presLayoutVars>
      </dgm:prSet>
      <dgm:spPr/>
    </dgm:pt>
    <dgm:pt modelId="{EF8BC13D-C1F6-4B03-AB8A-4352CD655439}" type="pres">
      <dgm:prSet presAssocID="{E43C6827-76B5-43E2-8EE7-6ED8A4A2CC6C}" presName="level3hierChild" presStyleCnt="0"/>
      <dgm:spPr/>
    </dgm:pt>
    <dgm:pt modelId="{B46435A6-58F2-4934-9C0F-3A89B473E2E4}" type="pres">
      <dgm:prSet presAssocID="{F2C0512D-D535-4EA2-B618-3747E03D713F}" presName="conn2-1" presStyleLbl="parChTrans1D2" presStyleIdx="4" presStyleCnt="5"/>
      <dgm:spPr/>
    </dgm:pt>
    <dgm:pt modelId="{927C7039-77D5-4516-9825-632B216644D4}" type="pres">
      <dgm:prSet presAssocID="{F2C0512D-D535-4EA2-B618-3747E03D713F}" presName="connTx" presStyleLbl="parChTrans1D2" presStyleIdx="4" presStyleCnt="5"/>
      <dgm:spPr/>
    </dgm:pt>
    <dgm:pt modelId="{BBF8FBDD-3A6F-4551-870A-91F9B34FAC8D}" type="pres">
      <dgm:prSet presAssocID="{4F1ADF5B-6C50-400B-AC35-FC1D06B520C6}" presName="root2" presStyleCnt="0"/>
      <dgm:spPr/>
    </dgm:pt>
    <dgm:pt modelId="{35C097E4-92A7-45B0-83F2-A0155B34B92F}" type="pres">
      <dgm:prSet presAssocID="{4F1ADF5B-6C50-400B-AC35-FC1D06B520C6}" presName="LevelTwoTextNode" presStyleLbl="node2" presStyleIdx="4" presStyleCnt="5">
        <dgm:presLayoutVars>
          <dgm:chPref val="3"/>
        </dgm:presLayoutVars>
      </dgm:prSet>
      <dgm:spPr/>
    </dgm:pt>
    <dgm:pt modelId="{12DB7B3D-8FCB-4544-833F-873307F766DF}" type="pres">
      <dgm:prSet presAssocID="{4F1ADF5B-6C50-400B-AC35-FC1D06B520C6}" presName="level3hierChild" presStyleCnt="0"/>
      <dgm:spPr/>
    </dgm:pt>
  </dgm:ptLst>
  <dgm:cxnLst>
    <dgm:cxn modelId="{90385B01-8F95-41EC-90B3-EA90EBBF708F}" type="presOf" srcId="{3E438369-FA52-4658-9198-76730FC1CC73}" destId="{71271641-F6BD-4BAE-B6E7-D149173E5C85}" srcOrd="0" destOrd="0" presId="urn:microsoft.com/office/officeart/2008/layout/HorizontalMultiLevelHierarchy"/>
    <dgm:cxn modelId="{2A7B5107-63C8-4A09-98F2-F6CE9E2C1FD7}" type="presOf" srcId="{597E72DF-A547-4630-954F-EFCBB1761A2F}" destId="{484EF9B9-24F3-434D-AEB8-EBD07E8465B2}" srcOrd="0" destOrd="0" presId="urn:microsoft.com/office/officeart/2008/layout/HorizontalMultiLevelHierarchy"/>
    <dgm:cxn modelId="{6239EF19-6518-4D7A-8C01-A45B6C146559}" type="presOf" srcId="{BA2139E7-DF8B-42A6-B55F-A9071B23A50B}" destId="{B0CC1144-5573-4962-9163-9DE52D959038}" srcOrd="0" destOrd="0" presId="urn:microsoft.com/office/officeart/2008/layout/HorizontalMultiLevelHierarchy"/>
    <dgm:cxn modelId="{06BC8526-F2FE-4F92-8ACD-63DC13252A2B}" type="presOf" srcId="{F2C0512D-D535-4EA2-B618-3747E03D713F}" destId="{927C7039-77D5-4516-9825-632B216644D4}" srcOrd="1" destOrd="0" presId="urn:microsoft.com/office/officeart/2008/layout/HorizontalMultiLevelHierarchy"/>
    <dgm:cxn modelId="{9D7ACD26-B824-4F7F-A112-BBDC2CC10058}" type="presOf" srcId="{4F1ADF5B-6C50-400B-AC35-FC1D06B520C6}" destId="{35C097E4-92A7-45B0-83F2-A0155B34B92F}" srcOrd="0" destOrd="0" presId="urn:microsoft.com/office/officeart/2008/layout/HorizontalMultiLevelHierarchy"/>
    <dgm:cxn modelId="{F51D8C36-1CDB-472E-BC94-36E7D592791B}" type="presOf" srcId="{6C857971-1ADE-47D0-BA5E-1B94C613ECB0}" destId="{57B8F3F5-C926-4799-BE98-572AA6C98E75}" srcOrd="0" destOrd="0" presId="urn:microsoft.com/office/officeart/2008/layout/HorizontalMultiLevelHierarchy"/>
    <dgm:cxn modelId="{F6CDF03F-CEAD-480A-9C61-C0324D1AEF64}" type="presOf" srcId="{597E72DF-A547-4630-954F-EFCBB1761A2F}" destId="{B1E1E2B0-EBD5-4787-A65D-D9C2DED8E9B9}" srcOrd="1" destOrd="0" presId="urn:microsoft.com/office/officeart/2008/layout/HorizontalMultiLevelHierarchy"/>
    <dgm:cxn modelId="{3D56C360-49E8-4E63-A8E3-2F574B0A71A9}" type="presOf" srcId="{8F1B01B6-FF4A-419A-9DD9-D1139EA1C439}" destId="{E6E59E25-56F4-4F92-90FC-943F03DE3D9F}" srcOrd="0" destOrd="0" presId="urn:microsoft.com/office/officeart/2008/layout/HorizontalMultiLevelHierarchy"/>
    <dgm:cxn modelId="{6FA04041-FB41-4D36-9CE7-EB2354DDFC7B}" type="presOf" srcId="{4E8A2260-5820-4251-8B2B-1BABFA7240DD}" destId="{35C98F52-2E48-4239-A47A-AC5E595B689F}" srcOrd="1" destOrd="0" presId="urn:microsoft.com/office/officeart/2008/layout/HorizontalMultiLevelHierarchy"/>
    <dgm:cxn modelId="{F022BE63-6C66-4207-AFCD-276B2566400D}" type="presOf" srcId="{B8C1CFDE-703A-44F1-A45E-3C6A669EA96C}" destId="{14E92BCB-36B6-47E3-BA49-C77B403C043D}" srcOrd="0" destOrd="0" presId="urn:microsoft.com/office/officeart/2008/layout/HorizontalMultiLevelHierarchy"/>
    <dgm:cxn modelId="{69307D6A-0CF1-41CC-BDD4-3A4870761087}" srcId="{8F1B01B6-FF4A-419A-9DD9-D1139EA1C439}" destId="{3E438369-FA52-4658-9198-76730FC1CC73}" srcOrd="0" destOrd="0" parTransId="{7AE895EF-609A-4489-A9DC-50AECABAC464}" sibTransId="{23411983-435A-4854-BCC6-8BB68A7EF3F7}"/>
    <dgm:cxn modelId="{971C9F4A-8FCB-4D24-8E27-6E4F80C03EAA}" type="presOf" srcId="{C66B40BD-424C-40BC-B886-210A898E3326}" destId="{7AD3985D-0EEE-4C2E-AA1A-796BE20EFE25}" srcOrd="0" destOrd="0" presId="urn:microsoft.com/office/officeart/2008/layout/HorizontalMultiLevelHierarchy"/>
    <dgm:cxn modelId="{9783E270-A4EC-417D-B4DB-F339B3DC92B1}" type="presOf" srcId="{F2C0512D-D535-4EA2-B618-3747E03D713F}" destId="{B46435A6-58F2-4934-9C0F-3A89B473E2E4}" srcOrd="0" destOrd="0" presId="urn:microsoft.com/office/officeart/2008/layout/HorizontalMultiLevelHierarchy"/>
    <dgm:cxn modelId="{163CD753-A302-476E-8392-466F5ACCA384}" type="presOf" srcId="{E43C6827-76B5-43E2-8EE7-6ED8A4A2CC6C}" destId="{1BBCA8A6-1A22-453F-9EF8-7BEC05E26D72}" srcOrd="0" destOrd="0" presId="urn:microsoft.com/office/officeart/2008/layout/HorizontalMultiLevelHierarchy"/>
    <dgm:cxn modelId="{7A9E6082-1136-44FE-B2B6-ECC5046B88A0}" type="presOf" srcId="{BA2139E7-DF8B-42A6-B55F-A9071B23A50B}" destId="{5EC4D0D6-6A2C-4357-825C-B95BC7BB6B64}" srcOrd="1" destOrd="0" presId="urn:microsoft.com/office/officeart/2008/layout/HorizontalMultiLevelHierarchy"/>
    <dgm:cxn modelId="{1BCF1D95-C11B-4709-B60E-F35D1D00D083}" srcId="{3E438369-FA52-4658-9198-76730FC1CC73}" destId="{C66B40BD-424C-40BC-B886-210A898E3326}" srcOrd="1" destOrd="0" parTransId="{4E8A2260-5820-4251-8B2B-1BABFA7240DD}" sibTransId="{C5E77BA9-25C0-4960-B5CD-2E673CA56B62}"/>
    <dgm:cxn modelId="{043DD39D-D85D-435C-8FC9-C5734C5FA084}" type="presOf" srcId="{B8C1CFDE-703A-44F1-A45E-3C6A669EA96C}" destId="{F57EA669-353C-48E2-89DD-FA298BF9238F}" srcOrd="1" destOrd="0" presId="urn:microsoft.com/office/officeart/2008/layout/HorizontalMultiLevelHierarchy"/>
    <dgm:cxn modelId="{5FB41DA0-F344-44E7-B4E4-6966F4D64858}" srcId="{3E438369-FA52-4658-9198-76730FC1CC73}" destId="{4F1ADF5B-6C50-400B-AC35-FC1D06B520C6}" srcOrd="4" destOrd="0" parTransId="{F2C0512D-D535-4EA2-B618-3747E03D713F}" sibTransId="{494D24C6-CC3C-40D1-9AFB-6B7BACDB6408}"/>
    <dgm:cxn modelId="{D0CD2BA5-FC6C-4731-A533-0259040E542B}" type="presOf" srcId="{8D09DF2A-D9BA-402C-8990-AD33E3254831}" destId="{AFE2DF96-22D2-4A16-B1D7-D11EDF74C848}" srcOrd="0" destOrd="0" presId="urn:microsoft.com/office/officeart/2008/layout/HorizontalMultiLevelHierarchy"/>
    <dgm:cxn modelId="{088B6BB9-CA75-422A-968B-849810F5CC92}" srcId="{3E438369-FA52-4658-9198-76730FC1CC73}" destId="{8D09DF2A-D9BA-402C-8990-AD33E3254831}" srcOrd="2" destOrd="0" parTransId="{B8C1CFDE-703A-44F1-A45E-3C6A669EA96C}" sibTransId="{0451F99E-88E8-4902-84A6-3622DDAECBD9}"/>
    <dgm:cxn modelId="{A1BF9AD7-7D60-4611-BF34-BFA8158B49E2}" type="presOf" srcId="{4E8A2260-5820-4251-8B2B-1BABFA7240DD}" destId="{5C1283F9-9910-4F32-B6C0-9850CD713D53}" srcOrd="0" destOrd="0" presId="urn:microsoft.com/office/officeart/2008/layout/HorizontalMultiLevelHierarchy"/>
    <dgm:cxn modelId="{7F6AAFE8-F1A0-49D5-99AB-89C193DF367D}" srcId="{3E438369-FA52-4658-9198-76730FC1CC73}" destId="{E43C6827-76B5-43E2-8EE7-6ED8A4A2CC6C}" srcOrd="3" destOrd="0" parTransId="{BA2139E7-DF8B-42A6-B55F-A9071B23A50B}" sibTransId="{0080524B-B393-4F35-B27C-B8DDA8A2EA45}"/>
    <dgm:cxn modelId="{4EEB36FD-BF48-41AC-97E9-0EA7E5B81215}" srcId="{3E438369-FA52-4658-9198-76730FC1CC73}" destId="{6C857971-1ADE-47D0-BA5E-1B94C613ECB0}" srcOrd="0" destOrd="0" parTransId="{597E72DF-A547-4630-954F-EFCBB1761A2F}" sibTransId="{9FA06CF6-04F0-4707-BBBF-2C4A54850F6D}"/>
    <dgm:cxn modelId="{A07DC174-447D-4089-B0A0-CFA09525CDCD}" type="presParOf" srcId="{E6E59E25-56F4-4F92-90FC-943F03DE3D9F}" destId="{E413A947-654E-44D4-BDC6-3DCF12A22933}" srcOrd="0" destOrd="0" presId="urn:microsoft.com/office/officeart/2008/layout/HorizontalMultiLevelHierarchy"/>
    <dgm:cxn modelId="{1979DB86-AD92-4B33-87CA-896BE071CA1D}" type="presParOf" srcId="{E413A947-654E-44D4-BDC6-3DCF12A22933}" destId="{71271641-F6BD-4BAE-B6E7-D149173E5C85}" srcOrd="0" destOrd="0" presId="urn:microsoft.com/office/officeart/2008/layout/HorizontalMultiLevelHierarchy"/>
    <dgm:cxn modelId="{C795D51F-3211-45D1-A729-22E68A8C3B66}" type="presParOf" srcId="{E413A947-654E-44D4-BDC6-3DCF12A22933}" destId="{6C234F03-0D4C-4DF4-ACE8-14F94D5F8C42}" srcOrd="1" destOrd="0" presId="urn:microsoft.com/office/officeart/2008/layout/HorizontalMultiLevelHierarchy"/>
    <dgm:cxn modelId="{E231E504-170D-4688-88FD-4B754AA097A2}" type="presParOf" srcId="{6C234F03-0D4C-4DF4-ACE8-14F94D5F8C42}" destId="{484EF9B9-24F3-434D-AEB8-EBD07E8465B2}" srcOrd="0" destOrd="0" presId="urn:microsoft.com/office/officeart/2008/layout/HorizontalMultiLevelHierarchy"/>
    <dgm:cxn modelId="{353B2D80-79A6-4EF1-BB6C-C959DA197F37}" type="presParOf" srcId="{484EF9B9-24F3-434D-AEB8-EBD07E8465B2}" destId="{B1E1E2B0-EBD5-4787-A65D-D9C2DED8E9B9}" srcOrd="0" destOrd="0" presId="urn:microsoft.com/office/officeart/2008/layout/HorizontalMultiLevelHierarchy"/>
    <dgm:cxn modelId="{F17A90B3-9DB5-479F-AA71-B9CA72DCFCFD}" type="presParOf" srcId="{6C234F03-0D4C-4DF4-ACE8-14F94D5F8C42}" destId="{CB476FCA-DF67-42BE-B4B5-76E896B89068}" srcOrd="1" destOrd="0" presId="urn:microsoft.com/office/officeart/2008/layout/HorizontalMultiLevelHierarchy"/>
    <dgm:cxn modelId="{76A5D87D-49AA-45C5-B4A2-ACEEB57B8F9C}" type="presParOf" srcId="{CB476FCA-DF67-42BE-B4B5-76E896B89068}" destId="{57B8F3F5-C926-4799-BE98-572AA6C98E75}" srcOrd="0" destOrd="0" presId="urn:microsoft.com/office/officeart/2008/layout/HorizontalMultiLevelHierarchy"/>
    <dgm:cxn modelId="{A05A5477-309A-4F69-8A18-EA65329CCB9B}" type="presParOf" srcId="{CB476FCA-DF67-42BE-B4B5-76E896B89068}" destId="{2CB2B7B6-E7F6-45CA-BD99-5965CA40CC86}" srcOrd="1" destOrd="0" presId="urn:microsoft.com/office/officeart/2008/layout/HorizontalMultiLevelHierarchy"/>
    <dgm:cxn modelId="{C9AD0C31-5CAB-46AE-A012-4E2654C80BC2}" type="presParOf" srcId="{6C234F03-0D4C-4DF4-ACE8-14F94D5F8C42}" destId="{5C1283F9-9910-4F32-B6C0-9850CD713D53}" srcOrd="2" destOrd="0" presId="urn:microsoft.com/office/officeart/2008/layout/HorizontalMultiLevelHierarchy"/>
    <dgm:cxn modelId="{07D05E99-5A8D-4A02-9F16-8A49B1B673BA}" type="presParOf" srcId="{5C1283F9-9910-4F32-B6C0-9850CD713D53}" destId="{35C98F52-2E48-4239-A47A-AC5E595B689F}" srcOrd="0" destOrd="0" presId="urn:microsoft.com/office/officeart/2008/layout/HorizontalMultiLevelHierarchy"/>
    <dgm:cxn modelId="{97AC1968-8F88-4D50-A2FB-53F71183B30B}" type="presParOf" srcId="{6C234F03-0D4C-4DF4-ACE8-14F94D5F8C42}" destId="{753C222F-21C7-47B5-8174-98BB0AAA1C62}" srcOrd="3" destOrd="0" presId="urn:microsoft.com/office/officeart/2008/layout/HorizontalMultiLevelHierarchy"/>
    <dgm:cxn modelId="{5FF946CA-C8DD-4B0E-ADA1-BA3409CBD0B0}" type="presParOf" srcId="{753C222F-21C7-47B5-8174-98BB0AAA1C62}" destId="{7AD3985D-0EEE-4C2E-AA1A-796BE20EFE25}" srcOrd="0" destOrd="0" presId="urn:microsoft.com/office/officeart/2008/layout/HorizontalMultiLevelHierarchy"/>
    <dgm:cxn modelId="{15A1E3CD-1ECB-43D9-B933-8DDCB472BC34}" type="presParOf" srcId="{753C222F-21C7-47B5-8174-98BB0AAA1C62}" destId="{CC7AECDE-6C15-42DC-A1A3-1670AECC8AC4}" srcOrd="1" destOrd="0" presId="urn:microsoft.com/office/officeart/2008/layout/HorizontalMultiLevelHierarchy"/>
    <dgm:cxn modelId="{262A00AC-E433-42A4-8AB3-742E2FF03E70}" type="presParOf" srcId="{6C234F03-0D4C-4DF4-ACE8-14F94D5F8C42}" destId="{14E92BCB-36B6-47E3-BA49-C77B403C043D}" srcOrd="4" destOrd="0" presId="urn:microsoft.com/office/officeart/2008/layout/HorizontalMultiLevelHierarchy"/>
    <dgm:cxn modelId="{43E97726-0F3F-45B0-A5D1-AA3CC6F9BD09}" type="presParOf" srcId="{14E92BCB-36B6-47E3-BA49-C77B403C043D}" destId="{F57EA669-353C-48E2-89DD-FA298BF9238F}" srcOrd="0" destOrd="0" presId="urn:microsoft.com/office/officeart/2008/layout/HorizontalMultiLevelHierarchy"/>
    <dgm:cxn modelId="{2859193A-593C-492A-B142-456E1B01B251}" type="presParOf" srcId="{6C234F03-0D4C-4DF4-ACE8-14F94D5F8C42}" destId="{3B7DDABB-38B6-4C98-9A4F-A32A8E0D6ECC}" srcOrd="5" destOrd="0" presId="urn:microsoft.com/office/officeart/2008/layout/HorizontalMultiLevelHierarchy"/>
    <dgm:cxn modelId="{DE19B6FD-9940-454F-A003-2D8F95697FC5}" type="presParOf" srcId="{3B7DDABB-38B6-4C98-9A4F-A32A8E0D6ECC}" destId="{AFE2DF96-22D2-4A16-B1D7-D11EDF74C848}" srcOrd="0" destOrd="0" presId="urn:microsoft.com/office/officeart/2008/layout/HorizontalMultiLevelHierarchy"/>
    <dgm:cxn modelId="{41207F90-B64A-4D2A-8845-57DE903A598D}" type="presParOf" srcId="{3B7DDABB-38B6-4C98-9A4F-A32A8E0D6ECC}" destId="{FA292E52-18C1-4C96-8136-C22DAFA0A548}" srcOrd="1" destOrd="0" presId="urn:microsoft.com/office/officeart/2008/layout/HorizontalMultiLevelHierarchy"/>
    <dgm:cxn modelId="{305AA239-082C-4E54-95C4-A66FB5F64556}" type="presParOf" srcId="{6C234F03-0D4C-4DF4-ACE8-14F94D5F8C42}" destId="{B0CC1144-5573-4962-9163-9DE52D959038}" srcOrd="6" destOrd="0" presId="urn:microsoft.com/office/officeart/2008/layout/HorizontalMultiLevelHierarchy"/>
    <dgm:cxn modelId="{D23C7552-56EA-4B74-856A-42CBA4809499}" type="presParOf" srcId="{B0CC1144-5573-4962-9163-9DE52D959038}" destId="{5EC4D0D6-6A2C-4357-825C-B95BC7BB6B64}" srcOrd="0" destOrd="0" presId="urn:microsoft.com/office/officeart/2008/layout/HorizontalMultiLevelHierarchy"/>
    <dgm:cxn modelId="{8E9F58C6-3B65-4FF1-B734-825369860604}" type="presParOf" srcId="{6C234F03-0D4C-4DF4-ACE8-14F94D5F8C42}" destId="{D3B17AF3-4903-4846-AA11-36B63A4D06D3}" srcOrd="7" destOrd="0" presId="urn:microsoft.com/office/officeart/2008/layout/HorizontalMultiLevelHierarchy"/>
    <dgm:cxn modelId="{0E21B8E9-5039-4EE2-B7FA-DB33770E5F7C}" type="presParOf" srcId="{D3B17AF3-4903-4846-AA11-36B63A4D06D3}" destId="{1BBCA8A6-1A22-453F-9EF8-7BEC05E26D72}" srcOrd="0" destOrd="0" presId="urn:microsoft.com/office/officeart/2008/layout/HorizontalMultiLevelHierarchy"/>
    <dgm:cxn modelId="{84F87E8A-14C4-49B9-9EDF-591630EF2FA0}" type="presParOf" srcId="{D3B17AF3-4903-4846-AA11-36B63A4D06D3}" destId="{EF8BC13D-C1F6-4B03-AB8A-4352CD655439}" srcOrd="1" destOrd="0" presId="urn:microsoft.com/office/officeart/2008/layout/HorizontalMultiLevelHierarchy"/>
    <dgm:cxn modelId="{E8550E96-5462-423D-ADB7-42C49092BE1C}" type="presParOf" srcId="{6C234F03-0D4C-4DF4-ACE8-14F94D5F8C42}" destId="{B46435A6-58F2-4934-9C0F-3A89B473E2E4}" srcOrd="8" destOrd="0" presId="urn:microsoft.com/office/officeart/2008/layout/HorizontalMultiLevelHierarchy"/>
    <dgm:cxn modelId="{6189C583-392F-47A1-85C1-B54E3A6DF86C}" type="presParOf" srcId="{B46435A6-58F2-4934-9C0F-3A89B473E2E4}" destId="{927C7039-77D5-4516-9825-632B216644D4}" srcOrd="0" destOrd="0" presId="urn:microsoft.com/office/officeart/2008/layout/HorizontalMultiLevelHierarchy"/>
    <dgm:cxn modelId="{C95EB797-EC6A-4BD7-B8D1-4AC65E304C9A}" type="presParOf" srcId="{6C234F03-0D4C-4DF4-ACE8-14F94D5F8C42}" destId="{BBF8FBDD-3A6F-4551-870A-91F9B34FAC8D}" srcOrd="9" destOrd="0" presId="urn:microsoft.com/office/officeart/2008/layout/HorizontalMultiLevelHierarchy"/>
    <dgm:cxn modelId="{58D07045-DC3F-4C04-9FFD-9D5B8BCE5BED}" type="presParOf" srcId="{BBF8FBDD-3A6F-4551-870A-91F9B34FAC8D}" destId="{35C097E4-92A7-45B0-83F2-A0155B34B92F}" srcOrd="0" destOrd="0" presId="urn:microsoft.com/office/officeart/2008/layout/HorizontalMultiLevelHierarchy"/>
    <dgm:cxn modelId="{6269A92B-DABF-483F-B40F-02A0F7BFC0B0}" type="presParOf" srcId="{BBF8FBDD-3A6F-4551-870A-91F9B34FAC8D}" destId="{12DB7B3D-8FCB-4544-833F-873307F766DF}"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39C98-4ABE-4C66-A27F-465F4E8A7925}">
      <dsp:nvSpPr>
        <dsp:cNvPr id="0" name=""/>
        <dsp:cNvSpPr/>
      </dsp:nvSpPr>
      <dsp:spPr>
        <a:xfrm>
          <a:off x="2472057" y="9117"/>
          <a:ext cx="1561398" cy="1561398"/>
        </a:xfrm>
        <a:prstGeom prst="ellipse">
          <a:avLst/>
        </a:prstGeom>
        <a:gradFill rotWithShape="0">
          <a:gsLst>
            <a:gs pos="0">
              <a:schemeClr val="accent1">
                <a:hueOff val="0"/>
                <a:satOff val="0"/>
                <a:lumOff val="0"/>
                <a:alphaOff val="0"/>
                <a:tint val="60000"/>
                <a:satMod val="105000"/>
                <a:lumMod val="105000"/>
              </a:schemeClr>
            </a:gs>
            <a:gs pos="100000">
              <a:schemeClr val="accent1">
                <a:hueOff val="0"/>
                <a:satOff val="0"/>
                <a:lumOff val="0"/>
                <a:alphaOff val="0"/>
                <a:tint val="65000"/>
                <a:satMod val="100000"/>
                <a:lumMod val="10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Log Activities</a:t>
          </a:r>
        </a:p>
      </dsp:txBody>
      <dsp:txXfrm>
        <a:off x="2700718" y="237778"/>
        <a:ext cx="1104076" cy="1104076"/>
      </dsp:txXfrm>
    </dsp:sp>
    <dsp:sp modelId="{4C46D5B9-C3A7-48E9-B14F-D7B97662E0FB}">
      <dsp:nvSpPr>
        <dsp:cNvPr id="0" name=""/>
        <dsp:cNvSpPr/>
      </dsp:nvSpPr>
      <dsp:spPr>
        <a:xfrm rot="2169359">
          <a:off x="3978999" y="1203684"/>
          <a:ext cx="401472" cy="526971"/>
        </a:xfrm>
        <a:prstGeom prst="rightArrow">
          <a:avLst>
            <a:gd name="adj1" fmla="val 60000"/>
            <a:gd name="adj2" fmla="val 50000"/>
          </a:avLst>
        </a:prstGeom>
        <a:gradFill rotWithShape="0">
          <a:gsLst>
            <a:gs pos="0">
              <a:schemeClr val="accent1">
                <a:tint val="60000"/>
                <a:hueOff val="0"/>
                <a:satOff val="0"/>
                <a:lumOff val="0"/>
                <a:alphaOff val="0"/>
                <a:tint val="60000"/>
                <a:satMod val="105000"/>
                <a:lumMod val="105000"/>
              </a:schemeClr>
            </a:gs>
            <a:gs pos="100000">
              <a:schemeClr val="accent1">
                <a:tint val="60000"/>
                <a:hueOff val="0"/>
                <a:satOff val="0"/>
                <a:lumOff val="0"/>
                <a:alphaOff val="0"/>
                <a:tint val="65000"/>
                <a:satMod val="100000"/>
                <a:lumMod val="100000"/>
              </a:schemeClr>
            </a:gs>
            <a:gs pos="100000">
              <a:schemeClr val="accent1">
                <a:tint val="60000"/>
                <a:hueOff val="0"/>
                <a:satOff val="0"/>
                <a:lumOff val="0"/>
                <a:alphaOff val="0"/>
                <a:tint val="70000"/>
                <a:satMod val="100000"/>
                <a:lumMod val="100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b="1" kern="1200"/>
        </a:p>
      </dsp:txBody>
      <dsp:txXfrm>
        <a:off x="3990597" y="1273548"/>
        <a:ext cx="281030" cy="316183"/>
      </dsp:txXfrm>
    </dsp:sp>
    <dsp:sp modelId="{29D4FE97-CA66-4241-879E-28C8DDAE1024}">
      <dsp:nvSpPr>
        <dsp:cNvPr id="0" name=""/>
        <dsp:cNvSpPr/>
      </dsp:nvSpPr>
      <dsp:spPr>
        <a:xfrm>
          <a:off x="4344364" y="1377231"/>
          <a:ext cx="1561398" cy="1561398"/>
        </a:xfrm>
        <a:prstGeom prst="ellipse">
          <a:avLst/>
        </a:prstGeom>
        <a:gradFill rotWithShape="0">
          <a:gsLst>
            <a:gs pos="0">
              <a:schemeClr val="accent1">
                <a:hueOff val="0"/>
                <a:satOff val="0"/>
                <a:lumOff val="0"/>
                <a:alphaOff val="0"/>
                <a:tint val="60000"/>
                <a:satMod val="105000"/>
                <a:lumMod val="105000"/>
              </a:schemeClr>
            </a:gs>
            <a:gs pos="100000">
              <a:schemeClr val="accent1">
                <a:hueOff val="0"/>
                <a:satOff val="0"/>
                <a:lumOff val="0"/>
                <a:alphaOff val="0"/>
                <a:tint val="65000"/>
                <a:satMod val="100000"/>
                <a:lumMod val="10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View Average Carbon Emissions</a:t>
          </a:r>
        </a:p>
      </dsp:txBody>
      <dsp:txXfrm>
        <a:off x="4573025" y="1605892"/>
        <a:ext cx="1104076" cy="1104076"/>
      </dsp:txXfrm>
    </dsp:sp>
    <dsp:sp modelId="{1488E922-5065-40AE-89D1-518EC1234D0D}">
      <dsp:nvSpPr>
        <dsp:cNvPr id="0" name=""/>
        <dsp:cNvSpPr/>
      </dsp:nvSpPr>
      <dsp:spPr>
        <a:xfrm rot="6480000">
          <a:off x="4559809" y="2997168"/>
          <a:ext cx="413916" cy="526971"/>
        </a:xfrm>
        <a:prstGeom prst="rightArrow">
          <a:avLst>
            <a:gd name="adj1" fmla="val 60000"/>
            <a:gd name="adj2" fmla="val 50000"/>
          </a:avLst>
        </a:prstGeom>
        <a:gradFill rotWithShape="0">
          <a:gsLst>
            <a:gs pos="0">
              <a:schemeClr val="accent1">
                <a:tint val="60000"/>
                <a:hueOff val="0"/>
                <a:satOff val="0"/>
                <a:lumOff val="0"/>
                <a:alphaOff val="0"/>
                <a:tint val="60000"/>
                <a:satMod val="105000"/>
                <a:lumMod val="105000"/>
              </a:schemeClr>
            </a:gs>
            <a:gs pos="100000">
              <a:schemeClr val="accent1">
                <a:tint val="60000"/>
                <a:hueOff val="0"/>
                <a:satOff val="0"/>
                <a:lumOff val="0"/>
                <a:alphaOff val="0"/>
                <a:tint val="65000"/>
                <a:satMod val="100000"/>
                <a:lumMod val="100000"/>
              </a:schemeClr>
            </a:gs>
            <a:gs pos="100000">
              <a:schemeClr val="accent1">
                <a:tint val="60000"/>
                <a:hueOff val="0"/>
                <a:satOff val="0"/>
                <a:lumOff val="0"/>
                <a:alphaOff val="0"/>
                <a:tint val="70000"/>
                <a:satMod val="100000"/>
                <a:lumMod val="100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b="1" kern="1200"/>
        </a:p>
      </dsp:txBody>
      <dsp:txXfrm rot="10800000">
        <a:off x="4641083" y="3043513"/>
        <a:ext cx="289741" cy="316183"/>
      </dsp:txXfrm>
    </dsp:sp>
    <dsp:sp modelId="{198C6E30-BACE-49DB-9A0B-285AB5CE1945}">
      <dsp:nvSpPr>
        <dsp:cNvPr id="0" name=""/>
        <dsp:cNvSpPr/>
      </dsp:nvSpPr>
      <dsp:spPr>
        <a:xfrm>
          <a:off x="3620531" y="3604960"/>
          <a:ext cx="1561398" cy="1561398"/>
        </a:xfrm>
        <a:prstGeom prst="ellipse">
          <a:avLst/>
        </a:prstGeom>
        <a:gradFill rotWithShape="0">
          <a:gsLst>
            <a:gs pos="0">
              <a:schemeClr val="accent1">
                <a:hueOff val="0"/>
                <a:satOff val="0"/>
                <a:lumOff val="0"/>
                <a:alphaOff val="0"/>
                <a:tint val="60000"/>
                <a:satMod val="105000"/>
                <a:lumMod val="105000"/>
              </a:schemeClr>
            </a:gs>
            <a:gs pos="100000">
              <a:schemeClr val="accent1">
                <a:hueOff val="0"/>
                <a:satOff val="0"/>
                <a:lumOff val="0"/>
                <a:alphaOff val="0"/>
                <a:tint val="65000"/>
                <a:satMod val="100000"/>
                <a:lumMod val="10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Accept Recommendations</a:t>
          </a:r>
        </a:p>
      </dsp:txBody>
      <dsp:txXfrm>
        <a:off x="3849192" y="3833621"/>
        <a:ext cx="1104076" cy="1104076"/>
      </dsp:txXfrm>
    </dsp:sp>
    <dsp:sp modelId="{2E2FAD12-98E0-4F4A-BD2B-CB7E9186B57C}">
      <dsp:nvSpPr>
        <dsp:cNvPr id="0" name=""/>
        <dsp:cNvSpPr/>
      </dsp:nvSpPr>
      <dsp:spPr>
        <a:xfrm rot="10800000">
          <a:off x="3034800" y="4122173"/>
          <a:ext cx="413916" cy="526971"/>
        </a:xfrm>
        <a:prstGeom prst="rightArrow">
          <a:avLst>
            <a:gd name="adj1" fmla="val 60000"/>
            <a:gd name="adj2" fmla="val 50000"/>
          </a:avLst>
        </a:prstGeom>
        <a:gradFill rotWithShape="0">
          <a:gsLst>
            <a:gs pos="0">
              <a:schemeClr val="accent1">
                <a:tint val="60000"/>
                <a:hueOff val="0"/>
                <a:satOff val="0"/>
                <a:lumOff val="0"/>
                <a:alphaOff val="0"/>
                <a:tint val="60000"/>
                <a:satMod val="105000"/>
                <a:lumMod val="105000"/>
              </a:schemeClr>
            </a:gs>
            <a:gs pos="100000">
              <a:schemeClr val="accent1">
                <a:tint val="60000"/>
                <a:hueOff val="0"/>
                <a:satOff val="0"/>
                <a:lumOff val="0"/>
                <a:alphaOff val="0"/>
                <a:tint val="65000"/>
                <a:satMod val="100000"/>
                <a:lumMod val="100000"/>
              </a:schemeClr>
            </a:gs>
            <a:gs pos="100000">
              <a:schemeClr val="accent1">
                <a:tint val="60000"/>
                <a:hueOff val="0"/>
                <a:satOff val="0"/>
                <a:lumOff val="0"/>
                <a:alphaOff val="0"/>
                <a:tint val="70000"/>
                <a:satMod val="100000"/>
                <a:lumMod val="100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b="1" kern="1200"/>
        </a:p>
      </dsp:txBody>
      <dsp:txXfrm rot="10800000">
        <a:off x="3158975" y="4227567"/>
        <a:ext cx="289741" cy="316183"/>
      </dsp:txXfrm>
    </dsp:sp>
    <dsp:sp modelId="{F284E7CF-9BA6-4B7B-9B51-D003F00AE216}">
      <dsp:nvSpPr>
        <dsp:cNvPr id="0" name=""/>
        <dsp:cNvSpPr/>
      </dsp:nvSpPr>
      <dsp:spPr>
        <a:xfrm>
          <a:off x="1278158" y="3604960"/>
          <a:ext cx="1561398" cy="1561398"/>
        </a:xfrm>
        <a:prstGeom prst="ellipse">
          <a:avLst/>
        </a:prstGeom>
        <a:gradFill rotWithShape="0">
          <a:gsLst>
            <a:gs pos="0">
              <a:schemeClr val="accent1">
                <a:hueOff val="0"/>
                <a:satOff val="0"/>
                <a:lumOff val="0"/>
                <a:alphaOff val="0"/>
                <a:tint val="60000"/>
                <a:satMod val="105000"/>
                <a:lumMod val="105000"/>
              </a:schemeClr>
            </a:gs>
            <a:gs pos="100000">
              <a:schemeClr val="accent1">
                <a:hueOff val="0"/>
                <a:satOff val="0"/>
                <a:lumOff val="0"/>
                <a:alphaOff val="0"/>
                <a:tint val="65000"/>
                <a:satMod val="100000"/>
                <a:lumMod val="10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Earn Points</a:t>
          </a:r>
        </a:p>
      </dsp:txBody>
      <dsp:txXfrm>
        <a:off x="1506819" y="3833621"/>
        <a:ext cx="1104076" cy="1104076"/>
      </dsp:txXfrm>
    </dsp:sp>
    <dsp:sp modelId="{635CF389-A681-46DF-B216-2A69A3517DE7}">
      <dsp:nvSpPr>
        <dsp:cNvPr id="0" name=""/>
        <dsp:cNvSpPr/>
      </dsp:nvSpPr>
      <dsp:spPr>
        <a:xfrm rot="15120000">
          <a:off x="1493603" y="3019450"/>
          <a:ext cx="413916" cy="526971"/>
        </a:xfrm>
        <a:prstGeom prst="rightArrow">
          <a:avLst>
            <a:gd name="adj1" fmla="val 60000"/>
            <a:gd name="adj2" fmla="val 50000"/>
          </a:avLst>
        </a:prstGeom>
        <a:gradFill rotWithShape="0">
          <a:gsLst>
            <a:gs pos="0">
              <a:schemeClr val="accent1">
                <a:tint val="60000"/>
                <a:hueOff val="0"/>
                <a:satOff val="0"/>
                <a:lumOff val="0"/>
                <a:alphaOff val="0"/>
                <a:tint val="60000"/>
                <a:satMod val="105000"/>
                <a:lumMod val="105000"/>
              </a:schemeClr>
            </a:gs>
            <a:gs pos="100000">
              <a:schemeClr val="accent1">
                <a:tint val="60000"/>
                <a:hueOff val="0"/>
                <a:satOff val="0"/>
                <a:lumOff val="0"/>
                <a:alphaOff val="0"/>
                <a:tint val="65000"/>
                <a:satMod val="100000"/>
                <a:lumMod val="100000"/>
              </a:schemeClr>
            </a:gs>
            <a:gs pos="100000">
              <a:schemeClr val="accent1">
                <a:tint val="60000"/>
                <a:hueOff val="0"/>
                <a:satOff val="0"/>
                <a:lumOff val="0"/>
                <a:alphaOff val="0"/>
                <a:tint val="70000"/>
                <a:satMod val="100000"/>
                <a:lumMod val="100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b="1" kern="1200"/>
        </a:p>
      </dsp:txBody>
      <dsp:txXfrm rot="10800000">
        <a:off x="1574877" y="3183893"/>
        <a:ext cx="289741" cy="316183"/>
      </dsp:txXfrm>
    </dsp:sp>
    <dsp:sp modelId="{D97118BD-104E-47B7-94B2-9E171846B18B}">
      <dsp:nvSpPr>
        <dsp:cNvPr id="0" name=""/>
        <dsp:cNvSpPr/>
      </dsp:nvSpPr>
      <dsp:spPr>
        <a:xfrm>
          <a:off x="554325" y="1377231"/>
          <a:ext cx="1561398" cy="1561398"/>
        </a:xfrm>
        <a:prstGeom prst="ellipse">
          <a:avLst/>
        </a:prstGeom>
        <a:gradFill rotWithShape="0">
          <a:gsLst>
            <a:gs pos="0">
              <a:schemeClr val="accent1">
                <a:hueOff val="0"/>
                <a:satOff val="0"/>
                <a:lumOff val="0"/>
                <a:alphaOff val="0"/>
                <a:tint val="60000"/>
                <a:satMod val="105000"/>
                <a:lumMod val="105000"/>
              </a:schemeClr>
            </a:gs>
            <a:gs pos="100000">
              <a:schemeClr val="accent1">
                <a:hueOff val="0"/>
                <a:satOff val="0"/>
                <a:lumOff val="0"/>
                <a:alphaOff val="0"/>
                <a:tint val="65000"/>
                <a:satMod val="100000"/>
                <a:lumMod val="10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t>Save the Planet</a:t>
          </a:r>
        </a:p>
      </dsp:txBody>
      <dsp:txXfrm>
        <a:off x="782986" y="1605892"/>
        <a:ext cx="1104076" cy="1104076"/>
      </dsp:txXfrm>
    </dsp:sp>
    <dsp:sp modelId="{769EE118-185A-4C68-BECE-5DD29D22092E}">
      <dsp:nvSpPr>
        <dsp:cNvPr id="0" name=""/>
        <dsp:cNvSpPr/>
      </dsp:nvSpPr>
      <dsp:spPr>
        <a:xfrm rot="19469751">
          <a:off x="2073695" y="1217307"/>
          <a:ext cx="420991" cy="526971"/>
        </a:xfrm>
        <a:prstGeom prst="rightArrow">
          <a:avLst>
            <a:gd name="adj1" fmla="val 60000"/>
            <a:gd name="adj2" fmla="val 50000"/>
          </a:avLst>
        </a:prstGeom>
        <a:gradFill rotWithShape="0">
          <a:gsLst>
            <a:gs pos="0">
              <a:schemeClr val="accent1">
                <a:tint val="60000"/>
                <a:hueOff val="0"/>
                <a:satOff val="0"/>
                <a:lumOff val="0"/>
                <a:alphaOff val="0"/>
                <a:tint val="60000"/>
                <a:satMod val="105000"/>
                <a:lumMod val="105000"/>
              </a:schemeClr>
            </a:gs>
            <a:gs pos="100000">
              <a:schemeClr val="accent1">
                <a:tint val="60000"/>
                <a:hueOff val="0"/>
                <a:satOff val="0"/>
                <a:lumOff val="0"/>
                <a:alphaOff val="0"/>
                <a:tint val="65000"/>
                <a:satMod val="100000"/>
                <a:lumMod val="100000"/>
              </a:schemeClr>
            </a:gs>
            <a:gs pos="100000">
              <a:schemeClr val="accent1">
                <a:tint val="60000"/>
                <a:hueOff val="0"/>
                <a:satOff val="0"/>
                <a:lumOff val="0"/>
                <a:alphaOff val="0"/>
                <a:tint val="70000"/>
                <a:satMod val="100000"/>
                <a:lumMod val="100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b="1" kern="1200"/>
        </a:p>
      </dsp:txBody>
      <dsp:txXfrm>
        <a:off x="2085436" y="1359375"/>
        <a:ext cx="294694" cy="316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7854D-2B51-4A8E-B5AE-10487E87CA78}">
      <dsp:nvSpPr>
        <dsp:cNvPr id="0" name=""/>
        <dsp:cNvSpPr/>
      </dsp:nvSpPr>
      <dsp:spPr>
        <a:xfrm>
          <a:off x="1876019" y="2650"/>
          <a:ext cx="1058086" cy="687756"/>
        </a:xfrm>
        <a:prstGeom prst="roundRect">
          <a:avLst/>
        </a:prstGeom>
        <a:gradFill rotWithShape="0">
          <a:gsLst>
            <a:gs pos="0">
              <a:srgbClr val="C0CF3A">
                <a:hueOff val="0"/>
                <a:satOff val="0"/>
                <a:lumOff val="0"/>
                <a:alphaOff val="0"/>
                <a:satMod val="100000"/>
                <a:lumMod val="100000"/>
              </a:srgbClr>
            </a:gs>
            <a:gs pos="50000">
              <a:srgbClr val="C0CF3A">
                <a:hueOff val="0"/>
                <a:satOff val="0"/>
                <a:lumOff val="0"/>
                <a:alphaOff val="0"/>
                <a:shade val="99000"/>
                <a:satMod val="105000"/>
                <a:lumMod val="100000"/>
              </a:srgbClr>
            </a:gs>
            <a:gs pos="100000">
              <a:srgbClr val="C0CF3A">
                <a:hueOff val="0"/>
                <a:satOff val="0"/>
                <a:lumOff val="0"/>
                <a:alphaOff val="0"/>
                <a:shade val="98000"/>
                <a:satMod val="105000"/>
                <a:lumMod val="100000"/>
              </a:srgb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solidFill>
                <a:prstClr val="white"/>
              </a:solidFill>
              <a:latin typeface="Century Gothic" panose="020B0502020202020204"/>
              <a:ea typeface="+mn-ea"/>
              <a:cs typeface="+mn-cs"/>
            </a:rPr>
            <a:t>REQUIREMENTS</a:t>
          </a:r>
        </a:p>
      </dsp:txBody>
      <dsp:txXfrm>
        <a:off x="1909592" y="36223"/>
        <a:ext cx="990940" cy="620610"/>
      </dsp:txXfrm>
    </dsp:sp>
    <dsp:sp modelId="{C8571390-81D5-4CB3-85C5-E4D11E7CFD6A}">
      <dsp:nvSpPr>
        <dsp:cNvPr id="0" name=""/>
        <dsp:cNvSpPr/>
      </dsp:nvSpPr>
      <dsp:spPr>
        <a:xfrm>
          <a:off x="785472" y="346528"/>
          <a:ext cx="3239179" cy="3239179"/>
        </a:xfrm>
        <a:custGeom>
          <a:avLst/>
          <a:gdLst/>
          <a:ahLst/>
          <a:cxnLst/>
          <a:rect l="0" t="0" r="0" b="0"/>
          <a:pathLst>
            <a:path>
              <a:moveTo>
                <a:pt x="2155386" y="91194"/>
              </a:moveTo>
              <a:arcTo wR="1619589" hR="1619589" stAng="17359124" swAng="1500236"/>
            </a:path>
          </a:pathLst>
        </a:custGeom>
        <a:noFill/>
        <a:ln w="635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0D3CF3-3A37-4B6F-A6B5-4E7BBBD1546D}">
      <dsp:nvSpPr>
        <dsp:cNvPr id="0" name=""/>
        <dsp:cNvSpPr/>
      </dsp:nvSpPr>
      <dsp:spPr>
        <a:xfrm>
          <a:off x="3278624" y="812445"/>
          <a:ext cx="1058086" cy="687756"/>
        </a:xfrm>
        <a:prstGeom prst="roundRect">
          <a:avLst/>
        </a:prstGeom>
        <a:gradFill rotWithShape="0">
          <a:gsLst>
            <a:gs pos="0">
              <a:schemeClr val="accent2"/>
            </a:gs>
            <a:gs pos="50000">
              <a:schemeClr val="accent2"/>
            </a:gs>
            <a:gs pos="100000">
              <a:schemeClr val="accent2"/>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DESIGN</a:t>
          </a:r>
        </a:p>
      </dsp:txBody>
      <dsp:txXfrm>
        <a:off x="3312197" y="846018"/>
        <a:ext cx="990940" cy="620610"/>
      </dsp:txXfrm>
    </dsp:sp>
    <dsp:sp modelId="{48BB7BDC-C048-4E69-ACAB-ECF95ED26C20}">
      <dsp:nvSpPr>
        <dsp:cNvPr id="0" name=""/>
        <dsp:cNvSpPr/>
      </dsp:nvSpPr>
      <dsp:spPr>
        <a:xfrm>
          <a:off x="785472" y="346528"/>
          <a:ext cx="3239179" cy="3239179"/>
        </a:xfrm>
        <a:custGeom>
          <a:avLst/>
          <a:gdLst/>
          <a:ahLst/>
          <a:cxnLst/>
          <a:rect l="0" t="0" r="0" b="0"/>
          <a:pathLst>
            <a:path>
              <a:moveTo>
                <a:pt x="3173370" y="1162604"/>
              </a:moveTo>
              <a:arcTo wR="1619589" hR="1619589" stAng="20616648" swAng="1966705"/>
            </a:path>
          </a:pathLst>
        </a:custGeom>
        <a:noFill/>
        <a:ln w="6350"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521CE3A-1D32-4E92-83BA-6B4DBB6DBC61}">
      <dsp:nvSpPr>
        <dsp:cNvPr id="0" name=""/>
        <dsp:cNvSpPr/>
      </dsp:nvSpPr>
      <dsp:spPr>
        <a:xfrm>
          <a:off x="3278624" y="2432035"/>
          <a:ext cx="1058086" cy="687756"/>
        </a:xfrm>
        <a:prstGeom prst="roundRect">
          <a:avLst/>
        </a:prstGeom>
        <a:gradFill rotWithShape="0">
          <a:gsLst>
            <a:gs pos="0">
              <a:schemeClr val="accent4">
                <a:hueOff val="0"/>
                <a:satOff val="0"/>
                <a:lumOff val="0"/>
                <a:alphaOff val="0"/>
                <a:satMod val="100000"/>
                <a:lumMod val="100000"/>
              </a:schemeClr>
            </a:gs>
            <a:gs pos="50000">
              <a:schemeClr val="accent4">
                <a:hueOff val="0"/>
                <a:satOff val="0"/>
                <a:lumOff val="0"/>
                <a:alphaOff val="0"/>
                <a:shade val="99000"/>
                <a:satMod val="105000"/>
                <a:lumMod val="100000"/>
              </a:schemeClr>
            </a:gs>
            <a:gs pos="100000">
              <a:schemeClr val="accent4">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t>DEVELOPMENT</a:t>
          </a:r>
        </a:p>
      </dsp:txBody>
      <dsp:txXfrm>
        <a:off x="3312197" y="2465608"/>
        <a:ext cx="990940" cy="620610"/>
      </dsp:txXfrm>
    </dsp:sp>
    <dsp:sp modelId="{C747AAAB-C295-45F8-80B3-C14658BB07BE}">
      <dsp:nvSpPr>
        <dsp:cNvPr id="0" name=""/>
        <dsp:cNvSpPr/>
      </dsp:nvSpPr>
      <dsp:spPr>
        <a:xfrm>
          <a:off x="785472" y="346528"/>
          <a:ext cx="3239179" cy="3239179"/>
        </a:xfrm>
        <a:custGeom>
          <a:avLst/>
          <a:gdLst/>
          <a:ahLst/>
          <a:cxnLst/>
          <a:rect l="0" t="0" r="0" b="0"/>
          <a:pathLst>
            <a:path>
              <a:moveTo>
                <a:pt x="2751193" y="2778270"/>
              </a:moveTo>
              <a:arcTo wR="1619589" hR="1619589" stAng="2740640" swAng="1500236"/>
            </a:path>
          </a:pathLst>
        </a:custGeom>
        <a:noFill/>
        <a:ln w="6350"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89DFD5B-E336-4C25-B91A-5BA538A2118E}">
      <dsp:nvSpPr>
        <dsp:cNvPr id="0" name=""/>
        <dsp:cNvSpPr/>
      </dsp:nvSpPr>
      <dsp:spPr>
        <a:xfrm>
          <a:off x="1876019" y="3241829"/>
          <a:ext cx="1058086" cy="687756"/>
        </a:xfrm>
        <a:prstGeom prst="roundRect">
          <a:avLst/>
        </a:prstGeom>
        <a:gradFill rotWithShape="0">
          <a:gsLst>
            <a:gs pos="0">
              <a:schemeClr val="accent5">
                <a:hueOff val="0"/>
                <a:satOff val="0"/>
                <a:lumOff val="0"/>
                <a:alphaOff val="0"/>
                <a:satMod val="100000"/>
                <a:lumMod val="100000"/>
              </a:schemeClr>
            </a:gs>
            <a:gs pos="50000">
              <a:schemeClr val="accent5">
                <a:hueOff val="0"/>
                <a:satOff val="0"/>
                <a:lumOff val="0"/>
                <a:alphaOff val="0"/>
                <a:shade val="99000"/>
                <a:satMod val="105000"/>
                <a:lumMod val="100000"/>
              </a:schemeClr>
            </a:gs>
            <a:gs pos="100000">
              <a:schemeClr val="accent5">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latin typeface="Century Gothic" panose="020B0502020202020204"/>
              <a:ea typeface="+mn-ea"/>
              <a:cs typeface="+mn-cs"/>
            </a:rPr>
            <a:t>TESTING</a:t>
          </a:r>
        </a:p>
      </dsp:txBody>
      <dsp:txXfrm>
        <a:off x="1909592" y="3275402"/>
        <a:ext cx="990940" cy="620610"/>
      </dsp:txXfrm>
    </dsp:sp>
    <dsp:sp modelId="{5ACEEF5B-7780-407E-9A1B-DD9AD3C9D5C6}">
      <dsp:nvSpPr>
        <dsp:cNvPr id="0" name=""/>
        <dsp:cNvSpPr/>
      </dsp:nvSpPr>
      <dsp:spPr>
        <a:xfrm>
          <a:off x="785472" y="346528"/>
          <a:ext cx="3239179" cy="3239179"/>
        </a:xfrm>
        <a:custGeom>
          <a:avLst/>
          <a:gdLst/>
          <a:ahLst/>
          <a:cxnLst/>
          <a:rect l="0" t="0" r="0" b="0"/>
          <a:pathLst>
            <a:path>
              <a:moveTo>
                <a:pt x="1083792" y="3147984"/>
              </a:moveTo>
              <a:arcTo wR="1619589" hR="1619589" stAng="6559124" swAng="1500236"/>
            </a:path>
          </a:pathLst>
        </a:custGeom>
        <a:noFill/>
        <a:ln w="6350"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7A4F0AA-8132-4798-B6B0-66044F43E6E5}">
      <dsp:nvSpPr>
        <dsp:cNvPr id="0" name=""/>
        <dsp:cNvSpPr/>
      </dsp:nvSpPr>
      <dsp:spPr>
        <a:xfrm>
          <a:off x="473413" y="2432035"/>
          <a:ext cx="1058086" cy="687756"/>
        </a:xfrm>
        <a:prstGeom prst="roundRect">
          <a:avLst/>
        </a:prstGeom>
        <a:gradFill rotWithShape="0">
          <a:gsLst>
            <a:gs pos="0">
              <a:schemeClr val="accent6">
                <a:hueOff val="0"/>
                <a:satOff val="0"/>
                <a:lumOff val="0"/>
                <a:alphaOff val="0"/>
                <a:satMod val="100000"/>
                <a:lumMod val="100000"/>
              </a:schemeClr>
            </a:gs>
            <a:gs pos="50000">
              <a:schemeClr val="accent6">
                <a:hueOff val="0"/>
                <a:satOff val="0"/>
                <a:lumOff val="0"/>
                <a:alphaOff val="0"/>
                <a:shade val="99000"/>
                <a:satMod val="105000"/>
                <a:lumMod val="100000"/>
              </a:schemeClr>
            </a:gs>
            <a:gs pos="100000">
              <a:schemeClr val="accent6">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latin typeface="Century Gothic" panose="020B0502020202020204"/>
              <a:ea typeface="+mn-ea"/>
              <a:cs typeface="+mn-cs"/>
            </a:rPr>
            <a:t>DEPLOYMENT</a:t>
          </a:r>
        </a:p>
      </dsp:txBody>
      <dsp:txXfrm>
        <a:off x="506986" y="2465608"/>
        <a:ext cx="990940" cy="620610"/>
      </dsp:txXfrm>
    </dsp:sp>
    <dsp:sp modelId="{09C42EA4-391F-4C80-968A-410400CB26B8}">
      <dsp:nvSpPr>
        <dsp:cNvPr id="0" name=""/>
        <dsp:cNvSpPr/>
      </dsp:nvSpPr>
      <dsp:spPr>
        <a:xfrm>
          <a:off x="785472" y="346528"/>
          <a:ext cx="3239179" cy="3239179"/>
        </a:xfrm>
        <a:custGeom>
          <a:avLst/>
          <a:gdLst/>
          <a:ahLst/>
          <a:cxnLst/>
          <a:rect l="0" t="0" r="0" b="0"/>
          <a:pathLst>
            <a:path>
              <a:moveTo>
                <a:pt x="65808" y="2076574"/>
              </a:moveTo>
              <a:arcTo wR="1619589" hR="1619589" stAng="9816648" swAng="1966705"/>
            </a:path>
          </a:pathLst>
        </a:custGeom>
        <a:noFill/>
        <a:ln w="6350"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6251C6-FB02-45D1-9EE8-D33080CC8ADB}">
      <dsp:nvSpPr>
        <dsp:cNvPr id="0" name=""/>
        <dsp:cNvSpPr/>
      </dsp:nvSpPr>
      <dsp:spPr>
        <a:xfrm>
          <a:off x="473413" y="812445"/>
          <a:ext cx="1058086" cy="687756"/>
        </a:xfrm>
        <a:prstGeom prst="roundRect">
          <a:avLst/>
        </a:prstGeom>
        <a:gradFill rotWithShape="0">
          <a:gsLst>
            <a:gs pos="0">
              <a:schemeClr val="accent1"/>
            </a:gs>
            <a:gs pos="50000">
              <a:schemeClr val="accent1"/>
            </a:gs>
            <a:gs pos="100000">
              <a:schemeClr val="accent1"/>
            </a:gs>
          </a:gsLst>
          <a:lin ang="5400000" scaled="0"/>
        </a:gradFill>
        <a:ln>
          <a:noFill/>
        </a:ln>
        <a:effectLst>
          <a:outerShdw blurRad="38100" dist="12700" dir="5400000" algn="ctr" rotWithShape="0">
            <a:srgbClr val="000000">
              <a:alpha val="6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a:latin typeface="Century Gothic" panose="020B0502020202020204"/>
              <a:ea typeface="+mn-ea"/>
              <a:cs typeface="+mn-cs"/>
            </a:rPr>
            <a:t>REVIEW</a:t>
          </a:r>
        </a:p>
      </dsp:txBody>
      <dsp:txXfrm>
        <a:off x="506986" y="846018"/>
        <a:ext cx="990940" cy="620610"/>
      </dsp:txXfrm>
    </dsp:sp>
    <dsp:sp modelId="{37DE14E0-613A-4D80-9922-D2D1135BFC8D}">
      <dsp:nvSpPr>
        <dsp:cNvPr id="0" name=""/>
        <dsp:cNvSpPr/>
      </dsp:nvSpPr>
      <dsp:spPr>
        <a:xfrm>
          <a:off x="785472" y="346528"/>
          <a:ext cx="3239179" cy="3239179"/>
        </a:xfrm>
        <a:custGeom>
          <a:avLst/>
          <a:gdLst/>
          <a:ahLst/>
          <a:cxnLst/>
          <a:rect l="0" t="0" r="0" b="0"/>
          <a:pathLst>
            <a:path>
              <a:moveTo>
                <a:pt x="487985" y="460908"/>
              </a:moveTo>
              <a:arcTo wR="1619589" hR="1619589" stAng="13540640" swAng="1500236"/>
            </a:path>
          </a:pathLst>
        </a:custGeom>
        <a:noFill/>
        <a:ln w="635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6435A6-58F2-4934-9C0F-3A89B473E2E4}">
      <dsp:nvSpPr>
        <dsp:cNvPr id="0" name=""/>
        <dsp:cNvSpPr/>
      </dsp:nvSpPr>
      <dsp:spPr>
        <a:xfrm>
          <a:off x="2277104" y="2220081"/>
          <a:ext cx="485324" cy="1849561"/>
        </a:xfrm>
        <a:custGeom>
          <a:avLst/>
          <a:gdLst/>
          <a:ahLst/>
          <a:cxnLst/>
          <a:rect l="0" t="0" r="0" b="0"/>
          <a:pathLst>
            <a:path>
              <a:moveTo>
                <a:pt x="0" y="0"/>
              </a:moveTo>
              <a:lnTo>
                <a:pt x="242662" y="0"/>
              </a:lnTo>
              <a:lnTo>
                <a:pt x="242662" y="1849561"/>
              </a:lnTo>
              <a:lnTo>
                <a:pt x="485324" y="1849561"/>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471962" y="3097057"/>
        <a:ext cx="95608" cy="95608"/>
      </dsp:txXfrm>
    </dsp:sp>
    <dsp:sp modelId="{B0CC1144-5573-4962-9163-9DE52D959038}">
      <dsp:nvSpPr>
        <dsp:cNvPr id="0" name=""/>
        <dsp:cNvSpPr/>
      </dsp:nvSpPr>
      <dsp:spPr>
        <a:xfrm>
          <a:off x="2277104" y="2220081"/>
          <a:ext cx="485324" cy="924780"/>
        </a:xfrm>
        <a:custGeom>
          <a:avLst/>
          <a:gdLst/>
          <a:ahLst/>
          <a:cxnLst/>
          <a:rect l="0" t="0" r="0" b="0"/>
          <a:pathLst>
            <a:path>
              <a:moveTo>
                <a:pt x="0" y="0"/>
              </a:moveTo>
              <a:lnTo>
                <a:pt x="242662" y="0"/>
              </a:lnTo>
              <a:lnTo>
                <a:pt x="242662" y="924780"/>
              </a:lnTo>
              <a:lnTo>
                <a:pt x="485324" y="924780"/>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3657" y="2656361"/>
        <a:ext cx="52219" cy="52219"/>
      </dsp:txXfrm>
    </dsp:sp>
    <dsp:sp modelId="{14E92BCB-36B6-47E3-BA49-C77B403C043D}">
      <dsp:nvSpPr>
        <dsp:cNvPr id="0" name=""/>
        <dsp:cNvSpPr/>
      </dsp:nvSpPr>
      <dsp:spPr>
        <a:xfrm>
          <a:off x="2277104" y="2174361"/>
          <a:ext cx="485324" cy="91440"/>
        </a:xfrm>
        <a:custGeom>
          <a:avLst/>
          <a:gdLst/>
          <a:ahLst/>
          <a:cxnLst/>
          <a:rect l="0" t="0" r="0" b="0"/>
          <a:pathLst>
            <a:path>
              <a:moveTo>
                <a:pt x="0" y="45720"/>
              </a:moveTo>
              <a:lnTo>
                <a:pt x="485324" y="45720"/>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07634" y="2207947"/>
        <a:ext cx="24266" cy="24266"/>
      </dsp:txXfrm>
    </dsp:sp>
    <dsp:sp modelId="{5C1283F9-9910-4F32-B6C0-9850CD713D53}">
      <dsp:nvSpPr>
        <dsp:cNvPr id="0" name=""/>
        <dsp:cNvSpPr/>
      </dsp:nvSpPr>
      <dsp:spPr>
        <a:xfrm>
          <a:off x="2277104" y="1295300"/>
          <a:ext cx="485324" cy="924780"/>
        </a:xfrm>
        <a:custGeom>
          <a:avLst/>
          <a:gdLst/>
          <a:ahLst/>
          <a:cxnLst/>
          <a:rect l="0" t="0" r="0" b="0"/>
          <a:pathLst>
            <a:path>
              <a:moveTo>
                <a:pt x="0" y="924780"/>
              </a:moveTo>
              <a:lnTo>
                <a:pt x="242662" y="924780"/>
              </a:lnTo>
              <a:lnTo>
                <a:pt x="242662" y="0"/>
              </a:lnTo>
              <a:lnTo>
                <a:pt x="485324" y="0"/>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93657" y="1731580"/>
        <a:ext cx="52219" cy="52219"/>
      </dsp:txXfrm>
    </dsp:sp>
    <dsp:sp modelId="{484EF9B9-24F3-434D-AEB8-EBD07E8465B2}">
      <dsp:nvSpPr>
        <dsp:cNvPr id="0" name=""/>
        <dsp:cNvSpPr/>
      </dsp:nvSpPr>
      <dsp:spPr>
        <a:xfrm>
          <a:off x="2277104" y="370519"/>
          <a:ext cx="485324" cy="1849561"/>
        </a:xfrm>
        <a:custGeom>
          <a:avLst/>
          <a:gdLst/>
          <a:ahLst/>
          <a:cxnLst/>
          <a:rect l="0" t="0" r="0" b="0"/>
          <a:pathLst>
            <a:path>
              <a:moveTo>
                <a:pt x="0" y="1849561"/>
              </a:moveTo>
              <a:lnTo>
                <a:pt x="242662" y="1849561"/>
              </a:lnTo>
              <a:lnTo>
                <a:pt x="242662" y="0"/>
              </a:lnTo>
              <a:lnTo>
                <a:pt x="485324" y="0"/>
              </a:lnTo>
            </a:path>
          </a:pathLst>
        </a:custGeom>
        <a:noFill/>
        <a:ln w="127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471962" y="1247495"/>
        <a:ext cx="95608" cy="95608"/>
      </dsp:txXfrm>
    </dsp:sp>
    <dsp:sp modelId="{71271641-F6BD-4BAE-B6E7-D149173E5C85}">
      <dsp:nvSpPr>
        <dsp:cNvPr id="0" name=""/>
        <dsp:cNvSpPr/>
      </dsp:nvSpPr>
      <dsp:spPr>
        <a:xfrm rot="16200000">
          <a:off x="-39714" y="1850168"/>
          <a:ext cx="3893813" cy="739824"/>
        </a:xfrm>
        <a:prstGeom prst="rect">
          <a:avLst/>
        </a:prstGeom>
        <a:gradFill rotWithShape="0">
          <a:gsLst>
            <a:gs pos="0">
              <a:schemeClr val="dk2">
                <a:hueOff val="0"/>
                <a:satOff val="0"/>
                <a:lumOff val="0"/>
                <a:alphaOff val="0"/>
                <a:tint val="60000"/>
                <a:satMod val="105000"/>
                <a:lumMod val="105000"/>
              </a:schemeClr>
            </a:gs>
            <a:gs pos="100000">
              <a:schemeClr val="dk2">
                <a:hueOff val="0"/>
                <a:satOff val="0"/>
                <a:lumOff val="0"/>
                <a:alphaOff val="0"/>
                <a:tint val="65000"/>
                <a:satMod val="100000"/>
                <a:lumMod val="100000"/>
              </a:schemeClr>
            </a:gs>
            <a:gs pos="100000">
              <a:schemeClr val="dk2">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a:t>DELIVERABLES AND MILESTONES</a:t>
          </a:r>
        </a:p>
      </dsp:txBody>
      <dsp:txXfrm>
        <a:off x="-39714" y="1850168"/>
        <a:ext cx="3893813" cy="739824"/>
      </dsp:txXfrm>
    </dsp:sp>
    <dsp:sp modelId="{57B8F3F5-C926-4799-BE98-572AA6C98E75}">
      <dsp:nvSpPr>
        <dsp:cNvPr id="0" name=""/>
        <dsp:cNvSpPr/>
      </dsp:nvSpPr>
      <dsp:spPr>
        <a:xfrm>
          <a:off x="2762429" y="607"/>
          <a:ext cx="2426624" cy="739824"/>
        </a:xfrm>
        <a:prstGeom prst="rect">
          <a:avLst/>
        </a:prstGeom>
        <a:gradFill rotWithShape="0">
          <a:gsLst>
            <a:gs pos="0">
              <a:schemeClr val="dk2">
                <a:hueOff val="0"/>
                <a:satOff val="0"/>
                <a:lumOff val="0"/>
                <a:alphaOff val="0"/>
                <a:tint val="60000"/>
                <a:satMod val="105000"/>
                <a:lumMod val="105000"/>
              </a:schemeClr>
            </a:gs>
            <a:gs pos="100000">
              <a:schemeClr val="dk2">
                <a:hueOff val="0"/>
                <a:satOff val="0"/>
                <a:lumOff val="0"/>
                <a:alphaOff val="0"/>
                <a:tint val="65000"/>
                <a:satMod val="100000"/>
                <a:lumMod val="100000"/>
              </a:schemeClr>
            </a:gs>
            <a:gs pos="100000">
              <a:schemeClr val="dk2">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07/16/2024 : Project description and Scope</a:t>
          </a:r>
        </a:p>
      </dsp:txBody>
      <dsp:txXfrm>
        <a:off x="2762429" y="607"/>
        <a:ext cx="2426624" cy="739824"/>
      </dsp:txXfrm>
    </dsp:sp>
    <dsp:sp modelId="{7AD3985D-0EEE-4C2E-AA1A-796BE20EFE25}">
      <dsp:nvSpPr>
        <dsp:cNvPr id="0" name=""/>
        <dsp:cNvSpPr/>
      </dsp:nvSpPr>
      <dsp:spPr>
        <a:xfrm>
          <a:off x="2762429" y="925387"/>
          <a:ext cx="2426624" cy="739824"/>
        </a:xfrm>
        <a:prstGeom prst="rect">
          <a:avLst/>
        </a:prstGeom>
        <a:gradFill rotWithShape="0">
          <a:gsLst>
            <a:gs pos="0">
              <a:schemeClr val="dk2">
                <a:hueOff val="0"/>
                <a:satOff val="0"/>
                <a:lumOff val="0"/>
                <a:alphaOff val="0"/>
                <a:tint val="60000"/>
                <a:satMod val="105000"/>
                <a:lumMod val="105000"/>
              </a:schemeClr>
            </a:gs>
            <a:gs pos="100000">
              <a:schemeClr val="dk2">
                <a:hueOff val="0"/>
                <a:satOff val="0"/>
                <a:lumOff val="0"/>
                <a:alphaOff val="0"/>
                <a:tint val="65000"/>
                <a:satMod val="100000"/>
                <a:lumMod val="100000"/>
              </a:schemeClr>
            </a:gs>
            <a:gs pos="100000">
              <a:schemeClr val="dk2">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07/23/2024: Detailed business rules and completed ER diagram</a:t>
          </a:r>
        </a:p>
      </dsp:txBody>
      <dsp:txXfrm>
        <a:off x="2762429" y="925387"/>
        <a:ext cx="2426624" cy="739824"/>
      </dsp:txXfrm>
    </dsp:sp>
    <dsp:sp modelId="{AFE2DF96-22D2-4A16-B1D7-D11EDF74C848}">
      <dsp:nvSpPr>
        <dsp:cNvPr id="0" name=""/>
        <dsp:cNvSpPr/>
      </dsp:nvSpPr>
      <dsp:spPr>
        <a:xfrm>
          <a:off x="2762429" y="1850168"/>
          <a:ext cx="2426624" cy="739824"/>
        </a:xfrm>
        <a:prstGeom prst="rect">
          <a:avLst/>
        </a:prstGeom>
        <a:gradFill rotWithShape="0">
          <a:gsLst>
            <a:gs pos="0">
              <a:schemeClr val="dk2">
                <a:hueOff val="0"/>
                <a:satOff val="0"/>
                <a:lumOff val="0"/>
                <a:alphaOff val="0"/>
                <a:tint val="60000"/>
                <a:satMod val="105000"/>
                <a:lumMod val="105000"/>
              </a:schemeClr>
            </a:gs>
            <a:gs pos="100000">
              <a:schemeClr val="dk2">
                <a:hueOff val="0"/>
                <a:satOff val="0"/>
                <a:lumOff val="0"/>
                <a:alphaOff val="0"/>
                <a:tint val="65000"/>
                <a:satMod val="100000"/>
                <a:lumMod val="100000"/>
              </a:schemeClr>
            </a:gs>
            <a:gs pos="100000">
              <a:schemeClr val="dk2">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07/30/2024: Database Schema and Physical Design</a:t>
          </a:r>
        </a:p>
      </dsp:txBody>
      <dsp:txXfrm>
        <a:off x="2762429" y="1850168"/>
        <a:ext cx="2426624" cy="739824"/>
      </dsp:txXfrm>
    </dsp:sp>
    <dsp:sp modelId="{1BBCA8A6-1A22-453F-9EF8-7BEC05E26D72}">
      <dsp:nvSpPr>
        <dsp:cNvPr id="0" name=""/>
        <dsp:cNvSpPr/>
      </dsp:nvSpPr>
      <dsp:spPr>
        <a:xfrm>
          <a:off x="2762429" y="2774949"/>
          <a:ext cx="2426624" cy="739824"/>
        </a:xfrm>
        <a:prstGeom prst="rect">
          <a:avLst/>
        </a:prstGeom>
        <a:gradFill rotWithShape="0">
          <a:gsLst>
            <a:gs pos="0">
              <a:schemeClr val="dk2">
                <a:hueOff val="0"/>
                <a:satOff val="0"/>
                <a:lumOff val="0"/>
                <a:alphaOff val="0"/>
                <a:tint val="60000"/>
                <a:satMod val="105000"/>
                <a:lumMod val="105000"/>
              </a:schemeClr>
            </a:gs>
            <a:gs pos="100000">
              <a:schemeClr val="dk2">
                <a:hueOff val="0"/>
                <a:satOff val="0"/>
                <a:lumOff val="0"/>
                <a:alphaOff val="0"/>
                <a:tint val="65000"/>
                <a:satMod val="100000"/>
                <a:lumMod val="100000"/>
              </a:schemeClr>
            </a:gs>
            <a:gs pos="100000">
              <a:schemeClr val="dk2">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08/06/2024: Populated Data and Query Output</a:t>
          </a:r>
        </a:p>
      </dsp:txBody>
      <dsp:txXfrm>
        <a:off x="2762429" y="2774949"/>
        <a:ext cx="2426624" cy="739824"/>
      </dsp:txXfrm>
    </dsp:sp>
    <dsp:sp modelId="{35C097E4-92A7-45B0-83F2-A0155B34B92F}">
      <dsp:nvSpPr>
        <dsp:cNvPr id="0" name=""/>
        <dsp:cNvSpPr/>
      </dsp:nvSpPr>
      <dsp:spPr>
        <a:xfrm>
          <a:off x="2762429" y="3699730"/>
          <a:ext cx="2426624" cy="739824"/>
        </a:xfrm>
        <a:prstGeom prst="rect">
          <a:avLst/>
        </a:prstGeom>
        <a:gradFill rotWithShape="0">
          <a:gsLst>
            <a:gs pos="0">
              <a:schemeClr val="dk2">
                <a:hueOff val="0"/>
                <a:satOff val="0"/>
                <a:lumOff val="0"/>
                <a:alphaOff val="0"/>
                <a:tint val="60000"/>
                <a:satMod val="105000"/>
                <a:lumMod val="105000"/>
              </a:schemeClr>
            </a:gs>
            <a:gs pos="100000">
              <a:schemeClr val="dk2">
                <a:hueOff val="0"/>
                <a:satOff val="0"/>
                <a:lumOff val="0"/>
                <a:alphaOff val="0"/>
                <a:tint val="65000"/>
                <a:satMod val="100000"/>
                <a:lumMod val="100000"/>
              </a:schemeClr>
            </a:gs>
            <a:gs pos="100000">
              <a:schemeClr val="dk2">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08/15/2024: Report and Analysis Output and Presentation</a:t>
          </a:r>
        </a:p>
      </dsp:txBody>
      <dsp:txXfrm>
        <a:off x="2762429" y="3699730"/>
        <a:ext cx="2426624" cy="73982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F4EA64-D5E8-4450-BC30-7DFC4EBD38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641F71-C740-4CC1-840C-5FB23C8519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D963B1-226B-4B24-8975-7DD28730789D}" type="datetimeFigureOut">
              <a:rPr lang="en-US" smtClean="0"/>
              <a:t>8/15/2024</a:t>
            </a:fld>
            <a:endParaRPr lang="en-US"/>
          </a:p>
        </p:txBody>
      </p:sp>
      <p:sp>
        <p:nvSpPr>
          <p:cNvPr id="4" name="Footer Placeholder 3">
            <a:extLst>
              <a:ext uri="{FF2B5EF4-FFF2-40B4-BE49-F238E27FC236}">
                <a16:creationId xmlns:a16="http://schemas.microsoft.com/office/drawing/2014/main" id="{C1BCE577-AAC9-4588-9221-506DA251D4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9921CD-9C42-44C5-B535-5F5FA40227C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FA9CF0-FE85-40E5-A3E4-9D8D4A205BC2}" type="slidenum">
              <a:rPr lang="en-US" smtClean="0"/>
              <a:t>‹#›</a:t>
            </a:fld>
            <a:endParaRPr lang="en-US"/>
          </a:p>
        </p:txBody>
      </p:sp>
    </p:spTree>
    <p:extLst>
      <p:ext uri="{BB962C8B-B14F-4D97-AF65-F5344CB8AC3E}">
        <p14:creationId xmlns:p14="http://schemas.microsoft.com/office/powerpoint/2010/main" val="14096780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0BE83-1F76-412F-817F-6B87541A62B7}" type="datetimeFigureOut">
              <a:rPr lang="en-US" smtClean="0"/>
              <a:t>8/15/2024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B54AA9-D1C5-4A71-8BC1-393246244DDE}" type="slidenum">
              <a:rPr lang="en-US" smtClean="0"/>
              <a:t>‹#›</a:t>
            </a:fld>
            <a:endParaRPr lang="en-US"/>
          </a:p>
        </p:txBody>
      </p:sp>
    </p:spTree>
    <p:extLst>
      <p:ext uri="{BB962C8B-B14F-4D97-AF65-F5344CB8AC3E}">
        <p14:creationId xmlns:p14="http://schemas.microsoft.com/office/powerpoint/2010/main" val="1341209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timea</a:t>
            </a:r>
            <a:endParaRPr lang="en-US"/>
          </a:p>
        </p:txBody>
      </p:sp>
      <p:sp>
        <p:nvSpPr>
          <p:cNvPr id="4" name="Slide Number Placeholder 3"/>
          <p:cNvSpPr>
            <a:spLocks noGrp="1"/>
          </p:cNvSpPr>
          <p:nvPr>
            <p:ph type="sldNum" sz="quarter" idx="5"/>
          </p:nvPr>
        </p:nvSpPr>
        <p:spPr/>
        <p:txBody>
          <a:bodyPr/>
          <a:lstStyle/>
          <a:p>
            <a:fld id="{6CB54AA9-D1C5-4A71-8BC1-393246244DDE}" type="slidenum">
              <a:rPr lang="en-US" smtClean="0"/>
              <a:t>1</a:t>
            </a:fld>
            <a:endParaRPr lang="en-US"/>
          </a:p>
        </p:txBody>
      </p:sp>
    </p:spTree>
    <p:extLst>
      <p:ext uri="{BB962C8B-B14F-4D97-AF65-F5344CB8AC3E}">
        <p14:creationId xmlns:p14="http://schemas.microsoft.com/office/powerpoint/2010/main" val="161009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Alankrita</a:t>
            </a:r>
          </a:p>
        </p:txBody>
      </p:sp>
      <p:sp>
        <p:nvSpPr>
          <p:cNvPr id="4" name="Slide Number Placeholder 3"/>
          <p:cNvSpPr>
            <a:spLocks noGrp="1"/>
          </p:cNvSpPr>
          <p:nvPr>
            <p:ph type="sldNum" sz="quarter" idx="5"/>
          </p:nvPr>
        </p:nvSpPr>
        <p:spPr/>
        <p:txBody>
          <a:bodyPr/>
          <a:lstStyle/>
          <a:p>
            <a:fld id="{6CB54AA9-D1C5-4A71-8BC1-393246244DDE}" type="slidenum">
              <a:rPr lang="en-US" smtClean="0"/>
              <a:t>10</a:t>
            </a:fld>
            <a:endParaRPr lang="en-US"/>
          </a:p>
        </p:txBody>
      </p:sp>
    </p:spTree>
    <p:extLst>
      <p:ext uri="{BB962C8B-B14F-4D97-AF65-F5344CB8AC3E}">
        <p14:creationId xmlns:p14="http://schemas.microsoft.com/office/powerpoint/2010/main" val="1901784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Alankrita</a:t>
            </a:r>
          </a:p>
        </p:txBody>
      </p:sp>
      <p:sp>
        <p:nvSpPr>
          <p:cNvPr id="4" name="Slide Number Placeholder 3"/>
          <p:cNvSpPr>
            <a:spLocks noGrp="1"/>
          </p:cNvSpPr>
          <p:nvPr>
            <p:ph type="sldNum" sz="quarter" idx="5"/>
          </p:nvPr>
        </p:nvSpPr>
        <p:spPr/>
        <p:txBody>
          <a:bodyPr/>
          <a:lstStyle/>
          <a:p>
            <a:fld id="{6CB54AA9-D1C5-4A71-8BC1-393246244DDE}" type="slidenum">
              <a:rPr lang="en-US" smtClean="0"/>
              <a:t>11</a:t>
            </a:fld>
            <a:endParaRPr lang="en-US"/>
          </a:p>
        </p:txBody>
      </p:sp>
    </p:spTree>
    <p:extLst>
      <p:ext uri="{BB962C8B-B14F-4D97-AF65-F5344CB8AC3E}">
        <p14:creationId xmlns:p14="http://schemas.microsoft.com/office/powerpoint/2010/main" val="2105328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Alankrita</a:t>
            </a:r>
          </a:p>
        </p:txBody>
      </p:sp>
      <p:sp>
        <p:nvSpPr>
          <p:cNvPr id="4" name="Slide Number Placeholder 3"/>
          <p:cNvSpPr>
            <a:spLocks noGrp="1"/>
          </p:cNvSpPr>
          <p:nvPr>
            <p:ph type="sldNum" sz="quarter" idx="5"/>
          </p:nvPr>
        </p:nvSpPr>
        <p:spPr/>
        <p:txBody>
          <a:bodyPr/>
          <a:lstStyle/>
          <a:p>
            <a:fld id="{6CB54AA9-D1C5-4A71-8BC1-393246244DDE}" type="slidenum">
              <a:rPr lang="en-US" smtClean="0"/>
              <a:t>12</a:t>
            </a:fld>
            <a:endParaRPr lang="en-US"/>
          </a:p>
        </p:txBody>
      </p:sp>
    </p:spTree>
    <p:extLst>
      <p:ext uri="{BB962C8B-B14F-4D97-AF65-F5344CB8AC3E}">
        <p14:creationId xmlns:p14="http://schemas.microsoft.com/office/powerpoint/2010/main" val="2881550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Alankrita</a:t>
            </a:r>
          </a:p>
        </p:txBody>
      </p:sp>
      <p:sp>
        <p:nvSpPr>
          <p:cNvPr id="4" name="Slide Number Placeholder 3"/>
          <p:cNvSpPr>
            <a:spLocks noGrp="1"/>
          </p:cNvSpPr>
          <p:nvPr>
            <p:ph type="sldNum" sz="quarter" idx="5"/>
          </p:nvPr>
        </p:nvSpPr>
        <p:spPr/>
        <p:txBody>
          <a:bodyPr/>
          <a:lstStyle/>
          <a:p>
            <a:fld id="{6CB54AA9-D1C5-4A71-8BC1-393246244DDE}" type="slidenum">
              <a:rPr lang="en-US" smtClean="0"/>
              <a:t>13</a:t>
            </a:fld>
            <a:endParaRPr lang="en-US"/>
          </a:p>
        </p:txBody>
      </p:sp>
    </p:spTree>
    <p:extLst>
      <p:ext uri="{BB962C8B-B14F-4D97-AF65-F5344CB8AC3E}">
        <p14:creationId xmlns:p14="http://schemas.microsoft.com/office/powerpoint/2010/main" val="3777706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Prateek</a:t>
            </a:r>
          </a:p>
        </p:txBody>
      </p:sp>
      <p:sp>
        <p:nvSpPr>
          <p:cNvPr id="4" name="Slide Number Placeholder 3"/>
          <p:cNvSpPr>
            <a:spLocks noGrp="1"/>
          </p:cNvSpPr>
          <p:nvPr>
            <p:ph type="sldNum" sz="quarter" idx="5"/>
          </p:nvPr>
        </p:nvSpPr>
        <p:spPr/>
        <p:txBody>
          <a:bodyPr/>
          <a:lstStyle/>
          <a:p>
            <a:fld id="{6CB54AA9-D1C5-4A71-8BC1-393246244DDE}" type="slidenum">
              <a:rPr lang="en-US" smtClean="0"/>
              <a:t>14</a:t>
            </a:fld>
            <a:endParaRPr lang="en-US"/>
          </a:p>
        </p:txBody>
      </p:sp>
    </p:spTree>
    <p:extLst>
      <p:ext uri="{BB962C8B-B14F-4D97-AF65-F5344CB8AC3E}">
        <p14:creationId xmlns:p14="http://schemas.microsoft.com/office/powerpoint/2010/main" val="56990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Prateek</a:t>
            </a:r>
          </a:p>
        </p:txBody>
      </p:sp>
      <p:sp>
        <p:nvSpPr>
          <p:cNvPr id="4" name="Slide Number Placeholder 3"/>
          <p:cNvSpPr>
            <a:spLocks noGrp="1"/>
          </p:cNvSpPr>
          <p:nvPr>
            <p:ph type="sldNum" sz="quarter" idx="5"/>
          </p:nvPr>
        </p:nvSpPr>
        <p:spPr/>
        <p:txBody>
          <a:bodyPr/>
          <a:lstStyle/>
          <a:p>
            <a:fld id="{6CB54AA9-D1C5-4A71-8BC1-393246244DDE}" type="slidenum">
              <a:rPr lang="en-US" smtClean="0"/>
              <a:t>15</a:t>
            </a:fld>
            <a:endParaRPr lang="en-US"/>
          </a:p>
        </p:txBody>
      </p:sp>
    </p:spTree>
    <p:extLst>
      <p:ext uri="{BB962C8B-B14F-4D97-AF65-F5344CB8AC3E}">
        <p14:creationId xmlns:p14="http://schemas.microsoft.com/office/powerpoint/2010/main" val="2757156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Prateek</a:t>
            </a:r>
          </a:p>
        </p:txBody>
      </p:sp>
      <p:sp>
        <p:nvSpPr>
          <p:cNvPr id="4" name="Slide Number Placeholder 3"/>
          <p:cNvSpPr>
            <a:spLocks noGrp="1"/>
          </p:cNvSpPr>
          <p:nvPr>
            <p:ph type="sldNum" sz="quarter" idx="5"/>
          </p:nvPr>
        </p:nvSpPr>
        <p:spPr/>
        <p:txBody>
          <a:bodyPr/>
          <a:lstStyle/>
          <a:p>
            <a:fld id="{6CB54AA9-D1C5-4A71-8BC1-393246244DDE}" type="slidenum">
              <a:rPr lang="en-US" smtClean="0"/>
              <a:t>16</a:t>
            </a:fld>
            <a:endParaRPr lang="en-US"/>
          </a:p>
        </p:txBody>
      </p:sp>
    </p:spTree>
    <p:extLst>
      <p:ext uri="{BB962C8B-B14F-4D97-AF65-F5344CB8AC3E}">
        <p14:creationId xmlns:p14="http://schemas.microsoft.com/office/powerpoint/2010/main" val="314453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Prateek</a:t>
            </a:r>
          </a:p>
        </p:txBody>
      </p:sp>
      <p:sp>
        <p:nvSpPr>
          <p:cNvPr id="4" name="Slide Number Placeholder 3"/>
          <p:cNvSpPr>
            <a:spLocks noGrp="1"/>
          </p:cNvSpPr>
          <p:nvPr>
            <p:ph type="sldNum" sz="quarter" idx="5"/>
          </p:nvPr>
        </p:nvSpPr>
        <p:spPr/>
        <p:txBody>
          <a:bodyPr/>
          <a:lstStyle/>
          <a:p>
            <a:fld id="{6CB54AA9-D1C5-4A71-8BC1-393246244DDE}" type="slidenum">
              <a:rPr lang="en-US" smtClean="0"/>
              <a:t>17</a:t>
            </a:fld>
            <a:endParaRPr lang="en-US"/>
          </a:p>
        </p:txBody>
      </p:sp>
    </p:spTree>
    <p:extLst>
      <p:ext uri="{BB962C8B-B14F-4D97-AF65-F5344CB8AC3E}">
        <p14:creationId xmlns:p14="http://schemas.microsoft.com/office/powerpoint/2010/main" val="2634292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Prateek</a:t>
            </a:r>
          </a:p>
        </p:txBody>
      </p:sp>
      <p:sp>
        <p:nvSpPr>
          <p:cNvPr id="4" name="Slide Number Placeholder 3"/>
          <p:cNvSpPr>
            <a:spLocks noGrp="1"/>
          </p:cNvSpPr>
          <p:nvPr>
            <p:ph type="sldNum" sz="quarter" idx="5"/>
          </p:nvPr>
        </p:nvSpPr>
        <p:spPr/>
        <p:txBody>
          <a:bodyPr/>
          <a:lstStyle/>
          <a:p>
            <a:fld id="{6CB54AA9-D1C5-4A71-8BC1-393246244DDE}" type="slidenum">
              <a:rPr lang="en-US" smtClean="0"/>
              <a:t>18</a:t>
            </a:fld>
            <a:endParaRPr lang="en-US"/>
          </a:p>
        </p:txBody>
      </p:sp>
    </p:spTree>
    <p:extLst>
      <p:ext uri="{BB962C8B-B14F-4D97-AF65-F5344CB8AC3E}">
        <p14:creationId xmlns:p14="http://schemas.microsoft.com/office/powerpoint/2010/main" val="2316227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Prateek</a:t>
            </a:r>
          </a:p>
        </p:txBody>
      </p:sp>
      <p:sp>
        <p:nvSpPr>
          <p:cNvPr id="4" name="Slide Number Placeholder 3"/>
          <p:cNvSpPr>
            <a:spLocks noGrp="1"/>
          </p:cNvSpPr>
          <p:nvPr>
            <p:ph type="sldNum" sz="quarter" idx="5"/>
          </p:nvPr>
        </p:nvSpPr>
        <p:spPr/>
        <p:txBody>
          <a:bodyPr/>
          <a:lstStyle/>
          <a:p>
            <a:fld id="{6CB54AA9-D1C5-4A71-8BC1-393246244DDE}" type="slidenum">
              <a:rPr lang="en-US" smtClean="0"/>
              <a:t>19</a:t>
            </a:fld>
            <a:endParaRPr lang="en-US"/>
          </a:p>
        </p:txBody>
      </p:sp>
    </p:spTree>
    <p:extLst>
      <p:ext uri="{BB962C8B-B14F-4D97-AF65-F5344CB8AC3E}">
        <p14:creationId xmlns:p14="http://schemas.microsoft.com/office/powerpoint/2010/main" val="1540849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timea</a:t>
            </a:r>
          </a:p>
        </p:txBody>
      </p:sp>
      <p:sp>
        <p:nvSpPr>
          <p:cNvPr id="4" name="Slide Number Placeholder 3"/>
          <p:cNvSpPr>
            <a:spLocks noGrp="1"/>
          </p:cNvSpPr>
          <p:nvPr>
            <p:ph type="sldNum" sz="quarter" idx="5"/>
          </p:nvPr>
        </p:nvSpPr>
        <p:spPr/>
        <p:txBody>
          <a:bodyPr/>
          <a:lstStyle/>
          <a:p>
            <a:fld id="{6CB54AA9-D1C5-4A71-8BC1-393246244DDE}" type="slidenum">
              <a:rPr lang="en-US" smtClean="0"/>
              <a:t>2</a:t>
            </a:fld>
            <a:endParaRPr lang="en-US"/>
          </a:p>
        </p:txBody>
      </p:sp>
    </p:spTree>
    <p:extLst>
      <p:ext uri="{BB962C8B-B14F-4D97-AF65-F5344CB8AC3E}">
        <p14:creationId xmlns:p14="http://schemas.microsoft.com/office/powerpoint/2010/main" val="169445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Prateek</a:t>
            </a:r>
          </a:p>
        </p:txBody>
      </p:sp>
      <p:sp>
        <p:nvSpPr>
          <p:cNvPr id="4" name="Slide Number Placeholder 3"/>
          <p:cNvSpPr>
            <a:spLocks noGrp="1"/>
          </p:cNvSpPr>
          <p:nvPr>
            <p:ph type="sldNum" sz="quarter" idx="5"/>
          </p:nvPr>
        </p:nvSpPr>
        <p:spPr/>
        <p:txBody>
          <a:bodyPr/>
          <a:lstStyle/>
          <a:p>
            <a:fld id="{6CB54AA9-D1C5-4A71-8BC1-393246244DDE}" type="slidenum">
              <a:rPr lang="en-US" smtClean="0"/>
              <a:t>20</a:t>
            </a:fld>
            <a:endParaRPr lang="en-US"/>
          </a:p>
        </p:txBody>
      </p:sp>
    </p:spTree>
    <p:extLst>
      <p:ext uri="{BB962C8B-B14F-4D97-AF65-F5344CB8AC3E}">
        <p14:creationId xmlns:p14="http://schemas.microsoft.com/office/powerpoint/2010/main" val="3847212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Prashant</a:t>
            </a:r>
          </a:p>
        </p:txBody>
      </p:sp>
      <p:sp>
        <p:nvSpPr>
          <p:cNvPr id="4" name="Slide Number Placeholder 3"/>
          <p:cNvSpPr>
            <a:spLocks noGrp="1"/>
          </p:cNvSpPr>
          <p:nvPr>
            <p:ph type="sldNum" sz="quarter" idx="5"/>
          </p:nvPr>
        </p:nvSpPr>
        <p:spPr/>
        <p:txBody>
          <a:bodyPr/>
          <a:lstStyle/>
          <a:p>
            <a:fld id="{6CB54AA9-D1C5-4A71-8BC1-393246244DDE}" type="slidenum">
              <a:rPr lang="en-US" smtClean="0"/>
              <a:t>22</a:t>
            </a:fld>
            <a:endParaRPr lang="en-US"/>
          </a:p>
        </p:txBody>
      </p:sp>
    </p:spTree>
    <p:extLst>
      <p:ext uri="{BB962C8B-B14F-4D97-AF65-F5344CB8AC3E}">
        <p14:creationId xmlns:p14="http://schemas.microsoft.com/office/powerpoint/2010/main" val="3162341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Prashant</a:t>
            </a:r>
          </a:p>
        </p:txBody>
      </p:sp>
      <p:sp>
        <p:nvSpPr>
          <p:cNvPr id="4" name="Slide Number Placeholder 3"/>
          <p:cNvSpPr>
            <a:spLocks noGrp="1"/>
          </p:cNvSpPr>
          <p:nvPr>
            <p:ph type="sldNum" sz="quarter" idx="5"/>
          </p:nvPr>
        </p:nvSpPr>
        <p:spPr/>
        <p:txBody>
          <a:bodyPr/>
          <a:lstStyle/>
          <a:p>
            <a:fld id="{6CB54AA9-D1C5-4A71-8BC1-393246244DDE}" type="slidenum">
              <a:rPr lang="en-US" smtClean="0"/>
              <a:t>23</a:t>
            </a:fld>
            <a:endParaRPr lang="en-US"/>
          </a:p>
        </p:txBody>
      </p:sp>
    </p:spTree>
    <p:extLst>
      <p:ext uri="{BB962C8B-B14F-4D97-AF65-F5344CB8AC3E}">
        <p14:creationId xmlns:p14="http://schemas.microsoft.com/office/powerpoint/2010/main" val="2708823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Prashant</a:t>
            </a:r>
          </a:p>
        </p:txBody>
      </p:sp>
      <p:sp>
        <p:nvSpPr>
          <p:cNvPr id="4" name="Slide Number Placeholder 3"/>
          <p:cNvSpPr>
            <a:spLocks noGrp="1"/>
          </p:cNvSpPr>
          <p:nvPr>
            <p:ph type="sldNum" sz="quarter" idx="5"/>
          </p:nvPr>
        </p:nvSpPr>
        <p:spPr/>
        <p:txBody>
          <a:bodyPr/>
          <a:lstStyle/>
          <a:p>
            <a:fld id="{6CB54AA9-D1C5-4A71-8BC1-393246244DDE}" type="slidenum">
              <a:rPr lang="en-US" smtClean="0"/>
              <a:t>24</a:t>
            </a:fld>
            <a:endParaRPr lang="en-US"/>
          </a:p>
        </p:txBody>
      </p:sp>
    </p:spTree>
    <p:extLst>
      <p:ext uri="{BB962C8B-B14F-4D97-AF65-F5344CB8AC3E}">
        <p14:creationId xmlns:p14="http://schemas.microsoft.com/office/powerpoint/2010/main" val="1379817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Prashant</a:t>
            </a:r>
          </a:p>
        </p:txBody>
      </p:sp>
      <p:sp>
        <p:nvSpPr>
          <p:cNvPr id="4" name="Slide Number Placeholder 3"/>
          <p:cNvSpPr>
            <a:spLocks noGrp="1"/>
          </p:cNvSpPr>
          <p:nvPr>
            <p:ph type="sldNum" sz="quarter" idx="5"/>
          </p:nvPr>
        </p:nvSpPr>
        <p:spPr/>
        <p:txBody>
          <a:bodyPr/>
          <a:lstStyle/>
          <a:p>
            <a:fld id="{6CB54AA9-D1C5-4A71-8BC1-393246244DDE}" type="slidenum">
              <a:rPr lang="en-US" smtClean="0"/>
              <a:t>25</a:t>
            </a:fld>
            <a:endParaRPr lang="en-US"/>
          </a:p>
        </p:txBody>
      </p:sp>
    </p:spTree>
    <p:extLst>
      <p:ext uri="{BB962C8B-B14F-4D97-AF65-F5344CB8AC3E}">
        <p14:creationId xmlns:p14="http://schemas.microsoft.com/office/powerpoint/2010/main" val="113882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Prashant</a:t>
            </a:r>
          </a:p>
        </p:txBody>
      </p:sp>
      <p:sp>
        <p:nvSpPr>
          <p:cNvPr id="4" name="Slide Number Placeholder 3"/>
          <p:cNvSpPr>
            <a:spLocks noGrp="1"/>
          </p:cNvSpPr>
          <p:nvPr>
            <p:ph type="sldNum" sz="quarter" idx="5"/>
          </p:nvPr>
        </p:nvSpPr>
        <p:spPr/>
        <p:txBody>
          <a:bodyPr/>
          <a:lstStyle/>
          <a:p>
            <a:fld id="{6CB54AA9-D1C5-4A71-8BC1-393246244DDE}" type="slidenum">
              <a:rPr lang="en-US" smtClean="0"/>
              <a:t>26</a:t>
            </a:fld>
            <a:endParaRPr lang="en-US"/>
          </a:p>
        </p:txBody>
      </p:sp>
    </p:spTree>
    <p:extLst>
      <p:ext uri="{BB962C8B-B14F-4D97-AF65-F5344CB8AC3E}">
        <p14:creationId xmlns:p14="http://schemas.microsoft.com/office/powerpoint/2010/main" val="1144715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Prashant</a:t>
            </a:r>
          </a:p>
        </p:txBody>
      </p:sp>
      <p:sp>
        <p:nvSpPr>
          <p:cNvPr id="4" name="Slide Number Placeholder 3"/>
          <p:cNvSpPr>
            <a:spLocks noGrp="1"/>
          </p:cNvSpPr>
          <p:nvPr>
            <p:ph type="sldNum" sz="quarter" idx="5"/>
          </p:nvPr>
        </p:nvSpPr>
        <p:spPr/>
        <p:txBody>
          <a:bodyPr/>
          <a:lstStyle/>
          <a:p>
            <a:fld id="{6CB54AA9-D1C5-4A71-8BC1-393246244DDE}" type="slidenum">
              <a:rPr lang="en-US" smtClean="0"/>
              <a:t>27</a:t>
            </a:fld>
            <a:endParaRPr lang="en-US"/>
          </a:p>
        </p:txBody>
      </p:sp>
    </p:spTree>
    <p:extLst>
      <p:ext uri="{BB962C8B-B14F-4D97-AF65-F5344CB8AC3E}">
        <p14:creationId xmlns:p14="http://schemas.microsoft.com/office/powerpoint/2010/main" val="2306339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Timea- Prashant has obtained his BTECH and has worked as an analyst at various companies. I have obtained my bachelors in business administration and I'm working on completing my masters in MIS. </a:t>
            </a:r>
            <a:r>
              <a:rPr lang="en-US"/>
              <a:t>Liz works in commercial banking and in her free time, is an amateur photographer and plant rescuer. Prateek has been working in the software domain. He seeks to grow his technical skills and obtain a leadership role in his future. Alankrita has worked as an application engineer and is passionate about learning new things. </a:t>
            </a:r>
            <a:endParaRPr lang="en-US">
              <a:cs typeface="Calibri"/>
            </a:endParaRPr>
          </a:p>
          <a:p>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CB54AA9-D1C5-4A71-8BC1-393246244DDE}" type="slidenum">
              <a:rPr lang="en-US" smtClean="0"/>
              <a:t>3</a:t>
            </a:fld>
            <a:endParaRPr lang="en-US"/>
          </a:p>
        </p:txBody>
      </p:sp>
    </p:spTree>
    <p:extLst>
      <p:ext uri="{BB962C8B-B14F-4D97-AF65-F5344CB8AC3E}">
        <p14:creationId xmlns:p14="http://schemas.microsoft.com/office/powerpoint/2010/main" val="1951218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Timea- We believe individual actions can impact the planet's future, so we're committed to encouraging new habits that collectively improve our world. </a:t>
            </a:r>
          </a:p>
          <a:p>
            <a:r>
              <a:rPr lang="en-US"/>
              <a:t>Preserving our natural resources, building a community of individuals who are dedicated and thoughtful about the environment, and mitigating climate change to create healthier environments for current and future generations are at the heart of what we do.</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6CB54AA9-D1C5-4A71-8BC1-393246244DDE}" type="slidenum">
              <a:rPr lang="en-US" smtClean="0"/>
              <a:t>4</a:t>
            </a:fld>
            <a:endParaRPr lang="en-US"/>
          </a:p>
        </p:txBody>
      </p:sp>
    </p:spTree>
    <p:extLst>
      <p:ext uri="{BB962C8B-B14F-4D97-AF65-F5344CB8AC3E}">
        <p14:creationId xmlns:p14="http://schemas.microsoft.com/office/powerpoint/2010/main" val="604956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Liz</a:t>
            </a:r>
          </a:p>
        </p:txBody>
      </p:sp>
      <p:sp>
        <p:nvSpPr>
          <p:cNvPr id="4" name="Slide Number Placeholder 3"/>
          <p:cNvSpPr>
            <a:spLocks noGrp="1"/>
          </p:cNvSpPr>
          <p:nvPr>
            <p:ph type="sldNum" sz="quarter" idx="5"/>
          </p:nvPr>
        </p:nvSpPr>
        <p:spPr/>
        <p:txBody>
          <a:bodyPr/>
          <a:lstStyle/>
          <a:p>
            <a:fld id="{6CB54AA9-D1C5-4A71-8BC1-393246244DDE}" type="slidenum">
              <a:rPr lang="en-US" smtClean="0"/>
              <a:t>5</a:t>
            </a:fld>
            <a:endParaRPr lang="en-US"/>
          </a:p>
        </p:txBody>
      </p:sp>
    </p:spTree>
    <p:extLst>
      <p:ext uri="{BB962C8B-B14F-4D97-AF65-F5344CB8AC3E}">
        <p14:creationId xmlns:p14="http://schemas.microsoft.com/office/powerpoint/2010/main" val="2312323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Liz</a:t>
            </a:r>
          </a:p>
        </p:txBody>
      </p:sp>
      <p:sp>
        <p:nvSpPr>
          <p:cNvPr id="4" name="Slide Number Placeholder 3"/>
          <p:cNvSpPr>
            <a:spLocks noGrp="1"/>
          </p:cNvSpPr>
          <p:nvPr>
            <p:ph type="sldNum" sz="quarter" idx="5"/>
          </p:nvPr>
        </p:nvSpPr>
        <p:spPr/>
        <p:txBody>
          <a:bodyPr/>
          <a:lstStyle/>
          <a:p>
            <a:fld id="{6CB54AA9-D1C5-4A71-8BC1-393246244DDE}" type="slidenum">
              <a:rPr lang="en-US" smtClean="0"/>
              <a:t>6</a:t>
            </a:fld>
            <a:endParaRPr lang="en-US"/>
          </a:p>
        </p:txBody>
      </p:sp>
    </p:spTree>
    <p:extLst>
      <p:ext uri="{BB962C8B-B14F-4D97-AF65-F5344CB8AC3E}">
        <p14:creationId xmlns:p14="http://schemas.microsoft.com/office/powerpoint/2010/main" val="381618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Liz</a:t>
            </a:r>
          </a:p>
        </p:txBody>
      </p:sp>
      <p:sp>
        <p:nvSpPr>
          <p:cNvPr id="4" name="Slide Number Placeholder 3"/>
          <p:cNvSpPr>
            <a:spLocks noGrp="1"/>
          </p:cNvSpPr>
          <p:nvPr>
            <p:ph type="sldNum" sz="quarter" idx="5"/>
          </p:nvPr>
        </p:nvSpPr>
        <p:spPr/>
        <p:txBody>
          <a:bodyPr/>
          <a:lstStyle/>
          <a:p>
            <a:fld id="{6CB54AA9-D1C5-4A71-8BC1-393246244DDE}" type="slidenum">
              <a:rPr lang="en-US" smtClean="0"/>
              <a:t>7</a:t>
            </a:fld>
            <a:endParaRPr lang="en-US"/>
          </a:p>
        </p:txBody>
      </p:sp>
    </p:spTree>
    <p:extLst>
      <p:ext uri="{BB962C8B-B14F-4D97-AF65-F5344CB8AC3E}">
        <p14:creationId xmlns:p14="http://schemas.microsoft.com/office/powerpoint/2010/main" val="2248896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Liz</a:t>
            </a:r>
          </a:p>
        </p:txBody>
      </p:sp>
      <p:sp>
        <p:nvSpPr>
          <p:cNvPr id="4" name="Slide Number Placeholder 3"/>
          <p:cNvSpPr>
            <a:spLocks noGrp="1"/>
          </p:cNvSpPr>
          <p:nvPr>
            <p:ph type="sldNum" sz="quarter" idx="5"/>
          </p:nvPr>
        </p:nvSpPr>
        <p:spPr/>
        <p:txBody>
          <a:bodyPr/>
          <a:lstStyle/>
          <a:p>
            <a:fld id="{6CB54AA9-D1C5-4A71-8BC1-393246244DDE}" type="slidenum">
              <a:rPr lang="en-US" smtClean="0"/>
              <a:t>8</a:t>
            </a:fld>
            <a:endParaRPr lang="en-US"/>
          </a:p>
        </p:txBody>
      </p:sp>
    </p:spTree>
    <p:extLst>
      <p:ext uri="{BB962C8B-B14F-4D97-AF65-F5344CB8AC3E}">
        <p14:creationId xmlns:p14="http://schemas.microsoft.com/office/powerpoint/2010/main" val="1611547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Alankrita</a:t>
            </a:r>
          </a:p>
        </p:txBody>
      </p:sp>
      <p:sp>
        <p:nvSpPr>
          <p:cNvPr id="4" name="Slide Number Placeholder 3"/>
          <p:cNvSpPr>
            <a:spLocks noGrp="1"/>
          </p:cNvSpPr>
          <p:nvPr>
            <p:ph type="sldNum" sz="quarter" idx="5"/>
          </p:nvPr>
        </p:nvSpPr>
        <p:spPr/>
        <p:txBody>
          <a:bodyPr/>
          <a:lstStyle/>
          <a:p>
            <a:fld id="{6CB54AA9-D1C5-4A71-8BC1-393246244DDE}" type="slidenum">
              <a:rPr lang="en-US" smtClean="0"/>
              <a:t>9</a:t>
            </a:fld>
            <a:endParaRPr lang="en-US"/>
          </a:p>
        </p:txBody>
      </p:sp>
    </p:spTree>
    <p:extLst>
      <p:ext uri="{BB962C8B-B14F-4D97-AF65-F5344CB8AC3E}">
        <p14:creationId xmlns:p14="http://schemas.microsoft.com/office/powerpoint/2010/main" val="1435338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03FCE02C-6EC6-4E09-BC2C-9FDED4DE236E}" type="datetimeFigureOut">
              <a:rPr lang="en-US" dirty="0"/>
              <a:t>8/15/2024</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FB075A7A-4A9A-410F-B848-AB998ACC9419}" type="datetimeFigureOut">
              <a:rPr lang="en-US" dirty="0"/>
              <a:pPr/>
              <a:t>8/15/2024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AA5F3E88-2D66-4D17-B0FA-EA13CB20B2FF}" type="datetimeFigureOut">
              <a:rPr lang="en-US" dirty="0"/>
              <a:pPr/>
              <a:t>8/15/2024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1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2"/>
                </a:solidFill>
              </a:defRPr>
            </a:lvl1pPr>
          </a:lstStyle>
          <a:p>
            <a:fld id="{4D8F36E1-9596-4E98-8786-4A17C5D29C65}" type="datetimeFigureOut">
              <a:rPr lang="en-US" dirty="0"/>
              <a:pPr/>
              <a:t>8/15/2024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EE4D1A55-63BC-4BA2-9538-7DDEADA10621}" type="datetimeFigureOut">
              <a:rPr lang="en-US" dirty="0"/>
              <a:t>8/15/2024</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solidFill>
                  <a:schemeClr val="tx2"/>
                </a:solidFill>
              </a:defRPr>
            </a:lvl1pPr>
          </a:lstStyle>
          <a:p>
            <a:fld id="{66D01ABB-8821-4BF5-97A9-E1A66ACAEAA9}" type="datetimeFigureOut">
              <a:rPr lang="en-US" dirty="0"/>
              <a:pPr/>
              <a:t>8/15/2024</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solidFill>
                  <a:schemeClr val="tx2"/>
                </a:solidFill>
              </a:defRPr>
            </a:lvl1pPr>
          </a:lstStyle>
          <a:p>
            <a:fld id="{20C37B1C-D4A1-4A4F-A470-80868146AFC5}" type="datetimeFigureOut">
              <a:rPr lang="en-US" dirty="0"/>
              <a:pPr/>
              <a:t>8/15/2024</a:t>
            </a:fld>
            <a:endParaRPr lang="en-US"/>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solidFill>
                  <a:schemeClr val="tx2"/>
                </a:solidFill>
              </a:defRPr>
            </a:lvl1pPr>
          </a:lstStyle>
          <a:p>
            <a:fld id="{6D31D1B9-F39E-471E-80A9-595CAA5664AD}" type="datetimeFigureOut">
              <a:rPr lang="en-US" dirty="0"/>
              <a:pPr/>
              <a:t>8/15/2024</a:t>
            </a:fld>
            <a:endParaRPr lang="en-US"/>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33FCEABC-E2B9-4606-A74F-CB06AF596887}" type="datetimeFigureOut">
              <a:rPr lang="en-US" dirty="0"/>
              <a:pPr/>
              <a:t>8/15/2024</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US"/>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FA8850A0-01A3-4F4E-AA52-F716A9BFD4EB}" type="datetimeFigureOut">
              <a:rPr lang="en-US" dirty="0"/>
              <a:pPr/>
              <a:t>8/15/2024</a:t>
            </a:fld>
            <a:endParaRPr lang="en-US"/>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4FAB73BC-B049-4115-A692-8D63A059BFB8}" type="slidenum">
              <a:rPr lang="en-US" dirty="0"/>
              <a:pPr/>
              <a:t>‹#›</a:t>
            </a:fld>
            <a:endParaRPr lang="en-US"/>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E5811CCA-BB49-46C7-A0E2-F42339750F9A}" type="datetimeFigureOut">
              <a:rPr lang="en-US" dirty="0"/>
              <a:t>8/15/2024</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17205CAA-4E5A-4223-BD55-C5D2841AC9EF}" type="datetimeFigureOut">
              <a:rPr lang="en-US" dirty="0"/>
              <a:t>8/15/2024</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US"/>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4FAB73BC-B049-4115-A692-8D63A059BFB8}"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5.jpe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64F8226-C263-4D73-84E6-6774B7FEC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45" name="Rectangle 44">
            <a:extLst>
              <a:ext uri="{FF2B5EF4-FFF2-40B4-BE49-F238E27FC236}">
                <a16:creationId xmlns:a16="http://schemas.microsoft.com/office/drawing/2014/main" id="{32742A5F-E0E4-49B9-947A-D0158627F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4169D8A-49ED-4849-B778-0475EF373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165" y="282258"/>
            <a:ext cx="5617029" cy="6323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0EC3D-482A-4E73-B198-E8341A0D0973}"/>
              </a:ext>
            </a:extLst>
          </p:cNvPr>
          <p:cNvSpPr>
            <a:spLocks noGrp="1"/>
          </p:cNvSpPr>
          <p:nvPr>
            <p:ph type="ctrTitle"/>
          </p:nvPr>
        </p:nvSpPr>
        <p:spPr>
          <a:xfrm>
            <a:off x="737486" y="850529"/>
            <a:ext cx="4602152" cy="1718225"/>
          </a:xfrm>
        </p:spPr>
        <p:txBody>
          <a:bodyPr vert="horz" lIns="91440" tIns="45720" rIns="91440" bIns="45720" rtlCol="0" anchor="ctr">
            <a:normAutofit/>
          </a:bodyPr>
          <a:lstStyle/>
          <a:p>
            <a:pPr>
              <a:lnSpc>
                <a:spcPct val="90000"/>
              </a:lnSpc>
            </a:pPr>
            <a:r>
              <a:rPr lang="en-US" sz="4800" cap="none" spc="0">
                <a:solidFill>
                  <a:schemeClr val="tx1">
                    <a:lumMod val="85000"/>
                    <a:lumOff val="15000"/>
                  </a:schemeClr>
                </a:solidFill>
                <a:effectLst/>
              </a:rPr>
              <a:t>Carbon Crusaders</a:t>
            </a:r>
          </a:p>
        </p:txBody>
      </p:sp>
      <p:sp>
        <p:nvSpPr>
          <p:cNvPr id="7" name="Subtitle 6">
            <a:extLst>
              <a:ext uri="{FF2B5EF4-FFF2-40B4-BE49-F238E27FC236}">
                <a16:creationId xmlns:a16="http://schemas.microsoft.com/office/drawing/2014/main" id="{2048EE7C-B77F-4E59-88A7-DD66337BB69C}"/>
              </a:ext>
            </a:extLst>
          </p:cNvPr>
          <p:cNvSpPr>
            <a:spLocks noGrp="1"/>
          </p:cNvSpPr>
          <p:nvPr>
            <p:ph type="subTitle" idx="1"/>
          </p:nvPr>
        </p:nvSpPr>
        <p:spPr>
          <a:xfrm>
            <a:off x="737486" y="2870757"/>
            <a:ext cx="4639022" cy="3265042"/>
          </a:xfrm>
        </p:spPr>
        <p:txBody>
          <a:bodyPr vert="horz" lIns="91440" tIns="45720" rIns="91440" bIns="45720" rtlCol="0" anchor="t">
            <a:normAutofit/>
          </a:bodyPr>
          <a:lstStyle/>
          <a:p>
            <a:pPr>
              <a:spcAft>
                <a:spcPts val="600"/>
              </a:spcAft>
              <a:buClr>
                <a:schemeClr val="tx1">
                  <a:lumMod val="85000"/>
                  <a:lumOff val="15000"/>
                </a:schemeClr>
              </a:buClr>
            </a:pPr>
            <a:r>
              <a:rPr lang="en-US" sz="2400" err="1">
                <a:solidFill>
                  <a:schemeClr val="tx1"/>
                </a:solidFill>
              </a:rPr>
              <a:t>EcoRewards</a:t>
            </a:r>
            <a:endParaRPr lang="en-US" sz="2400">
              <a:solidFill>
                <a:schemeClr val="tx1"/>
              </a:solidFill>
            </a:endParaRPr>
          </a:p>
          <a:p>
            <a:pPr indent="-182880">
              <a:spcAft>
                <a:spcPts val="600"/>
              </a:spcAft>
              <a:buClr>
                <a:schemeClr val="tx1">
                  <a:lumMod val="85000"/>
                  <a:lumOff val="15000"/>
                </a:schemeClr>
              </a:buClr>
              <a:buFont typeface="Garamond" pitchFamily="18" charset="0"/>
              <a:buChar char="◦"/>
            </a:pPr>
            <a:endParaRPr lang="en-US" sz="1800">
              <a:solidFill>
                <a:schemeClr val="tx1"/>
              </a:solidFill>
            </a:endParaRPr>
          </a:p>
          <a:p>
            <a:pPr indent="-182880">
              <a:spcAft>
                <a:spcPts val="600"/>
              </a:spcAft>
              <a:buClr>
                <a:schemeClr val="tx1">
                  <a:lumMod val="85000"/>
                  <a:lumOff val="15000"/>
                </a:schemeClr>
              </a:buClr>
              <a:buFont typeface="Garamond" pitchFamily="18" charset="0"/>
              <a:buChar char="◦"/>
            </a:pPr>
            <a:endParaRPr lang="en-US" sz="1800">
              <a:solidFill>
                <a:schemeClr val="tx1"/>
              </a:solidFill>
            </a:endParaRPr>
          </a:p>
          <a:p>
            <a:pPr indent="-182880">
              <a:spcAft>
                <a:spcPts val="600"/>
              </a:spcAft>
              <a:buClr>
                <a:schemeClr val="tx1">
                  <a:lumMod val="85000"/>
                  <a:lumOff val="15000"/>
                </a:schemeClr>
              </a:buClr>
              <a:buFont typeface="Garamond" pitchFamily="18" charset="0"/>
              <a:buChar char="◦"/>
            </a:pPr>
            <a:endParaRPr lang="en-US" sz="1800">
              <a:solidFill>
                <a:schemeClr val="tx1"/>
              </a:solidFill>
            </a:endParaRPr>
          </a:p>
          <a:p>
            <a:pPr indent="-182880">
              <a:spcAft>
                <a:spcPts val="600"/>
              </a:spcAft>
              <a:buClr>
                <a:schemeClr val="tx1">
                  <a:lumMod val="85000"/>
                  <a:lumOff val="15000"/>
                </a:schemeClr>
              </a:buClr>
              <a:buFont typeface="Garamond" pitchFamily="18" charset="0"/>
              <a:buChar char="◦"/>
            </a:pPr>
            <a:endParaRPr lang="en-US" sz="1800">
              <a:solidFill>
                <a:schemeClr val="tx1"/>
              </a:solidFill>
            </a:endParaRPr>
          </a:p>
          <a:p>
            <a:pPr>
              <a:spcAft>
                <a:spcPts val="600"/>
              </a:spcAft>
              <a:buClr>
                <a:schemeClr val="tx1">
                  <a:lumMod val="85000"/>
                  <a:lumOff val="15000"/>
                </a:schemeClr>
              </a:buClr>
            </a:pPr>
            <a:r>
              <a:rPr lang="en-US" sz="1800">
                <a:solidFill>
                  <a:schemeClr val="tx1"/>
                </a:solidFill>
              </a:rPr>
              <a:t>Presented by Prashant Anand, Timea Kadas, Liz Kent, Prateek </a:t>
            </a:r>
            <a:r>
              <a:rPr lang="en-US" sz="1800" err="1">
                <a:solidFill>
                  <a:schemeClr val="tx1"/>
                </a:solidFill>
              </a:rPr>
              <a:t>Madnani</a:t>
            </a:r>
            <a:r>
              <a:rPr lang="en-US" sz="1800">
                <a:solidFill>
                  <a:schemeClr val="tx1"/>
                </a:solidFill>
              </a:rPr>
              <a:t>, and Alankrita Singh</a:t>
            </a:r>
          </a:p>
          <a:p>
            <a:pPr indent="-182880">
              <a:spcAft>
                <a:spcPts val="600"/>
              </a:spcAft>
              <a:buClr>
                <a:schemeClr val="tx1">
                  <a:lumMod val="85000"/>
                  <a:lumOff val="15000"/>
                </a:schemeClr>
              </a:buClr>
              <a:buFont typeface="Garamond" pitchFamily="18" charset="0"/>
              <a:buChar char="◦"/>
            </a:pPr>
            <a:endParaRPr lang="en-US" sz="1800">
              <a:solidFill>
                <a:schemeClr val="tx1"/>
              </a:solidFill>
            </a:endParaRPr>
          </a:p>
        </p:txBody>
      </p:sp>
      <p:sp>
        <p:nvSpPr>
          <p:cNvPr id="49" name="Rectangle 48">
            <a:extLst>
              <a:ext uri="{FF2B5EF4-FFF2-40B4-BE49-F238E27FC236}">
                <a16:creationId xmlns:a16="http://schemas.microsoft.com/office/drawing/2014/main" id="{44BBEC7D-2853-4D0C-9239-541F862C1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771" y="282258"/>
            <a:ext cx="1846073" cy="2780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ACA3A81-3664-42EF-A8EC-40B40A51E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3957" y="4194827"/>
            <a:ext cx="2071742" cy="24112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Live wall design with small yellow flowers and green leaves">
            <a:extLst>
              <a:ext uri="{FF2B5EF4-FFF2-40B4-BE49-F238E27FC236}">
                <a16:creationId xmlns:a16="http://schemas.microsoft.com/office/drawing/2014/main" id="{CA6895E3-C8BD-4010-B9E7-E43BA3DCF210}"/>
              </a:ext>
            </a:extLst>
          </p:cNvPr>
          <p:cNvPicPr>
            <a:picLocks noChangeAspect="1"/>
          </p:cNvPicPr>
          <p:nvPr/>
        </p:nvPicPr>
        <p:blipFill rotWithShape="1">
          <a:blip r:embed="rId3"/>
          <a:srcRect l="403" r="23014"/>
          <a:stretch/>
        </p:blipFill>
        <p:spPr>
          <a:xfrm>
            <a:off x="8245165" y="3209731"/>
            <a:ext cx="3716680" cy="3396343"/>
          </a:xfrm>
          <a:prstGeom prst="rect">
            <a:avLst/>
          </a:prstGeom>
        </p:spPr>
      </p:pic>
      <p:pic>
        <p:nvPicPr>
          <p:cNvPr id="3" name="Picture 2" descr="Person holding grassy sphere">
            <a:extLst>
              <a:ext uri="{FF2B5EF4-FFF2-40B4-BE49-F238E27FC236}">
                <a16:creationId xmlns:a16="http://schemas.microsoft.com/office/drawing/2014/main" id="{CC796BEC-1B76-D244-EDA1-CE36193974EA}"/>
              </a:ext>
            </a:extLst>
          </p:cNvPr>
          <p:cNvPicPr>
            <a:picLocks noChangeAspect="1"/>
          </p:cNvPicPr>
          <p:nvPr/>
        </p:nvPicPr>
        <p:blipFill rotWithShape="1">
          <a:blip r:embed="rId4"/>
          <a:srcRect l="21724" t="16386" r="28622" b="16386"/>
          <a:stretch/>
        </p:blipFill>
        <p:spPr>
          <a:xfrm>
            <a:off x="6013956" y="282258"/>
            <a:ext cx="3950144" cy="3749831"/>
          </a:xfrm>
          <a:custGeom>
            <a:avLst/>
            <a:gdLst/>
            <a:ahLst/>
            <a:cxnLst/>
            <a:rect l="l" t="t" r="r" b="b"/>
            <a:pathLst>
              <a:path w="3950144" h="3749831">
                <a:moveTo>
                  <a:pt x="0" y="0"/>
                </a:moveTo>
                <a:lnTo>
                  <a:pt x="3950144" y="0"/>
                </a:lnTo>
                <a:lnTo>
                  <a:pt x="3950144" y="2780881"/>
                </a:lnTo>
                <a:lnTo>
                  <a:pt x="2071742" y="2780881"/>
                </a:lnTo>
                <a:lnTo>
                  <a:pt x="2071742" y="3749831"/>
                </a:lnTo>
                <a:lnTo>
                  <a:pt x="0" y="3749831"/>
                </a:lnTo>
                <a:close/>
              </a:path>
            </a:pathLst>
          </a:custGeom>
        </p:spPr>
      </p:pic>
    </p:spTree>
    <p:extLst>
      <p:ext uri="{BB962C8B-B14F-4D97-AF65-F5344CB8AC3E}">
        <p14:creationId xmlns:p14="http://schemas.microsoft.com/office/powerpoint/2010/main" val="755769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6450-6FED-BD34-2377-541254B4618D}"/>
              </a:ext>
            </a:extLst>
          </p:cNvPr>
          <p:cNvSpPr>
            <a:spLocks noGrp="1"/>
          </p:cNvSpPr>
          <p:nvPr>
            <p:ph type="ctrTitle"/>
          </p:nvPr>
        </p:nvSpPr>
        <p:spPr/>
        <p:txBody>
          <a:bodyPr/>
          <a:lstStyle/>
          <a:p>
            <a:r>
              <a:rPr lang="en-US"/>
              <a:t>Business Rules</a:t>
            </a:r>
          </a:p>
        </p:txBody>
      </p:sp>
    </p:spTree>
    <p:extLst>
      <p:ext uri="{BB962C8B-B14F-4D97-AF65-F5344CB8AC3E}">
        <p14:creationId xmlns:p14="http://schemas.microsoft.com/office/powerpoint/2010/main" val="562063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99315E6-BE49-EF0F-AE77-1188DD87C3BC}"/>
              </a:ext>
            </a:extLst>
          </p:cNvPr>
          <p:cNvSpPr>
            <a:spLocks noGrp="1"/>
          </p:cNvSpPr>
          <p:nvPr>
            <p:ph sz="half" idx="1"/>
          </p:nvPr>
        </p:nvSpPr>
        <p:spPr>
          <a:xfrm>
            <a:off x="1137138" y="1470075"/>
            <a:ext cx="9256541" cy="4804116"/>
          </a:xfrm>
        </p:spPr>
        <p:txBody>
          <a:bodyPr vert="horz" lIns="91440" tIns="45720" rIns="91440" bIns="45720" rtlCol="0" anchor="t">
            <a:normAutofit/>
          </a:bodyPr>
          <a:lstStyle/>
          <a:p>
            <a:pPr lvl="0">
              <a:buFont typeface=""/>
              <a:buAutoNum type="arabicPeriod"/>
            </a:pPr>
            <a:r>
              <a:rPr lang="en-US"/>
              <a:t>Each Activity must be linked to one and only one </a:t>
            </a:r>
            <a:r>
              <a:rPr lang="en-US" err="1"/>
              <a:t>FitnessHabit</a:t>
            </a:r>
            <a:r>
              <a:rPr lang="en-US"/>
              <a:t>, </a:t>
            </a:r>
            <a:r>
              <a:rPr lang="en-US" err="1"/>
              <a:t>EatingHabit</a:t>
            </a:r>
            <a:r>
              <a:rPr lang="en-US"/>
              <a:t>, or </a:t>
            </a:r>
            <a:r>
              <a:rPr lang="en-US" err="1"/>
              <a:t>TransportationMode</a:t>
            </a:r>
            <a:r>
              <a:rPr lang="en-US"/>
              <a:t> Table.</a:t>
            </a:r>
          </a:p>
          <a:p>
            <a:pPr lvl="0">
              <a:buFont typeface=""/>
              <a:buAutoNum type="arabicPeriod"/>
            </a:pPr>
            <a:r>
              <a:rPr lang="en-US"/>
              <a:t>Each </a:t>
            </a:r>
            <a:r>
              <a:rPr lang="en-US" err="1"/>
              <a:t>FitnessHabit</a:t>
            </a:r>
            <a:r>
              <a:rPr lang="en-US"/>
              <a:t> Table must have one and only one fitness activity and its carbon emission amount.</a:t>
            </a:r>
          </a:p>
          <a:p>
            <a:pPr lvl="0">
              <a:buFont typeface=""/>
              <a:buAutoNum type="arabicPeriod"/>
            </a:pPr>
            <a:r>
              <a:rPr lang="en-US"/>
              <a:t>Each </a:t>
            </a:r>
            <a:r>
              <a:rPr lang="en-US" err="1"/>
              <a:t>EatingHabit</a:t>
            </a:r>
            <a:r>
              <a:rPr lang="en-US"/>
              <a:t> Table must have one and only one fitness activity and its carbon emission amount.</a:t>
            </a:r>
          </a:p>
          <a:p>
            <a:pPr lvl="0">
              <a:buFont typeface=""/>
              <a:buAutoNum type="arabicPeriod"/>
            </a:pPr>
            <a:r>
              <a:rPr lang="en-US"/>
              <a:t>Each </a:t>
            </a:r>
            <a:r>
              <a:rPr lang="en-US" err="1"/>
              <a:t>TransportationMode</a:t>
            </a:r>
            <a:r>
              <a:rPr lang="en-US"/>
              <a:t> Table must have one and only one fitness activity and its carbon emission amount.</a:t>
            </a:r>
          </a:p>
          <a:p>
            <a:pPr lvl="0">
              <a:buFont typeface=""/>
              <a:buAutoNum type="arabicPeriod"/>
            </a:pPr>
            <a:r>
              <a:rPr lang="en-US"/>
              <a:t>Each </a:t>
            </a:r>
            <a:r>
              <a:rPr lang="en-US" err="1"/>
              <a:t>DailyTracker</a:t>
            </a:r>
            <a:r>
              <a:rPr lang="en-US"/>
              <a:t> entry must be linked to exactly one user (</a:t>
            </a:r>
            <a:r>
              <a:rPr lang="en-US" err="1"/>
              <a:t>UserInfo</a:t>
            </a:r>
            <a:r>
              <a:rPr lang="en-US"/>
              <a:t>) and must include a specific date (</a:t>
            </a:r>
            <a:r>
              <a:rPr lang="en-US" err="1"/>
              <a:t>DailyTrackerDate</a:t>
            </a:r>
            <a:r>
              <a:rPr lang="en-US"/>
              <a:t>).</a:t>
            </a:r>
          </a:p>
          <a:p>
            <a:pPr lvl="0">
              <a:buFont typeface=""/>
              <a:buAutoNum type="arabicPeriod"/>
            </a:pPr>
            <a:r>
              <a:rPr lang="en-US"/>
              <a:t>Each Activity must have an </a:t>
            </a:r>
            <a:r>
              <a:rPr lang="en-US" err="1"/>
              <a:t>ActivityDate</a:t>
            </a:r>
            <a:r>
              <a:rPr lang="en-US"/>
              <a:t> linked to a </a:t>
            </a:r>
            <a:r>
              <a:rPr lang="en-US" err="1"/>
              <a:t>DailyTrackerDate</a:t>
            </a:r>
            <a:r>
              <a:rPr lang="en-US"/>
              <a:t>.</a:t>
            </a:r>
          </a:p>
          <a:p>
            <a:pPr lvl="0">
              <a:buFont typeface=""/>
              <a:buAutoNum type="arabicPeriod"/>
            </a:pPr>
            <a:r>
              <a:rPr lang="en-US"/>
              <a:t>Each Redemption must be associated with one </a:t>
            </a:r>
            <a:r>
              <a:rPr lang="en-US" err="1"/>
              <a:t>RedemptionTransaction</a:t>
            </a:r>
            <a:r>
              <a:rPr lang="en-US"/>
              <a:t>.</a:t>
            </a:r>
          </a:p>
          <a:p>
            <a:pPr marL="0" lvl="0" indent="0">
              <a:buNone/>
            </a:pPr>
            <a:endParaRPr lang="en-US"/>
          </a:p>
        </p:txBody>
      </p:sp>
    </p:spTree>
    <p:extLst>
      <p:ext uri="{BB962C8B-B14F-4D97-AF65-F5344CB8AC3E}">
        <p14:creationId xmlns:p14="http://schemas.microsoft.com/office/powerpoint/2010/main" val="87339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99315E6-BE49-EF0F-AE77-1188DD87C3BC}"/>
              </a:ext>
            </a:extLst>
          </p:cNvPr>
          <p:cNvSpPr>
            <a:spLocks noGrp="1"/>
          </p:cNvSpPr>
          <p:nvPr>
            <p:ph sz="half" idx="1"/>
          </p:nvPr>
        </p:nvSpPr>
        <p:spPr>
          <a:xfrm>
            <a:off x="1230923" y="1446627"/>
            <a:ext cx="9737186" cy="4651717"/>
          </a:xfrm>
        </p:spPr>
        <p:txBody>
          <a:bodyPr vert="horz" lIns="91440" tIns="45720" rIns="91440" bIns="45720" rtlCol="0" anchor="t">
            <a:normAutofit/>
          </a:bodyPr>
          <a:lstStyle/>
          <a:p>
            <a:pPr marL="0" indent="0">
              <a:buNone/>
            </a:pPr>
            <a:r>
              <a:rPr lang="en-US">
                <a:solidFill>
                  <a:srgbClr val="FFFFFF"/>
                </a:solidFill>
                <a:latin typeface="Century Gothic"/>
                <a:ea typeface="Arial"/>
                <a:cs typeface="Arial"/>
              </a:rPr>
              <a:t>8.  Each</a:t>
            </a:r>
            <a:r>
              <a:rPr lang="en-US" baseline="0">
                <a:solidFill>
                  <a:srgbClr val="FFFFFF"/>
                </a:solidFill>
                <a:latin typeface="Century Gothic"/>
                <a:ea typeface="Arial"/>
                <a:cs typeface="Arial"/>
              </a:rPr>
              <a:t> </a:t>
            </a:r>
            <a:r>
              <a:rPr lang="en-US" baseline="0" err="1">
                <a:solidFill>
                  <a:srgbClr val="FFFFFF"/>
                </a:solidFill>
                <a:latin typeface="Century Gothic"/>
                <a:ea typeface="Arial"/>
                <a:cs typeface="Arial"/>
              </a:rPr>
              <a:t>RedemptionTransaction</a:t>
            </a:r>
            <a:r>
              <a:rPr lang="en-US" baseline="0">
                <a:solidFill>
                  <a:srgbClr val="FFFFFF"/>
                </a:solidFill>
                <a:latin typeface="Century Gothic"/>
                <a:ea typeface="Arial"/>
                <a:cs typeface="Arial"/>
              </a:rPr>
              <a:t> which must be associated with one Transaction.</a:t>
            </a:r>
            <a:r>
              <a:rPr lang="en-US">
                <a:solidFill>
                  <a:srgbClr val="FFFFFF"/>
                </a:solidFill>
                <a:latin typeface="Century Gothic"/>
                <a:ea typeface="Arial"/>
                <a:cs typeface="Arial"/>
              </a:rPr>
              <a:t>​</a:t>
            </a:r>
            <a:endParaRPr lang="en-US" sz="2000"/>
          </a:p>
          <a:p>
            <a:pPr marL="0" indent="0">
              <a:buNone/>
            </a:pPr>
            <a:r>
              <a:rPr lang="en-US">
                <a:solidFill>
                  <a:srgbClr val="FFFFFF"/>
                </a:solidFill>
                <a:latin typeface="Century Gothic"/>
                <a:ea typeface="Arial"/>
                <a:cs typeface="Arial"/>
              </a:rPr>
              <a:t>9. </a:t>
            </a:r>
            <a:r>
              <a:rPr lang="en-US" baseline="0">
                <a:solidFill>
                  <a:srgbClr val="FFFFFF"/>
                </a:solidFill>
                <a:latin typeface="Century Gothic"/>
                <a:ea typeface="Arial"/>
                <a:cs typeface="Arial"/>
              </a:rPr>
              <a:t>Each Recommendation is associated with exactly one user (</a:t>
            </a:r>
            <a:r>
              <a:rPr lang="en-US" baseline="0" err="1">
                <a:solidFill>
                  <a:srgbClr val="FFFFFF"/>
                </a:solidFill>
                <a:latin typeface="Century Gothic"/>
                <a:ea typeface="Arial"/>
                <a:cs typeface="Arial"/>
              </a:rPr>
              <a:t>UserInfo</a:t>
            </a:r>
            <a:r>
              <a:rPr lang="en-US" baseline="0">
                <a:solidFill>
                  <a:srgbClr val="FFFFFF"/>
                </a:solidFill>
                <a:latin typeface="Century Gothic"/>
                <a:ea typeface="Arial"/>
                <a:cs typeface="Arial"/>
              </a:rPr>
              <a:t>).</a:t>
            </a:r>
            <a:r>
              <a:rPr lang="en-US">
                <a:solidFill>
                  <a:srgbClr val="FFFFFF"/>
                </a:solidFill>
                <a:latin typeface="Century Gothic"/>
                <a:ea typeface="Arial"/>
                <a:cs typeface="Arial"/>
              </a:rPr>
              <a:t>​</a:t>
            </a:r>
          </a:p>
          <a:p>
            <a:pPr marL="0" indent="0">
              <a:buNone/>
            </a:pPr>
            <a:r>
              <a:rPr lang="en-US">
                <a:solidFill>
                  <a:srgbClr val="FFFFFF"/>
                </a:solidFill>
                <a:latin typeface="Century Gothic"/>
                <a:ea typeface="Arial"/>
                <a:cs typeface="Arial"/>
              </a:rPr>
              <a:t>10. Each</a:t>
            </a:r>
            <a:r>
              <a:rPr lang="en-US" baseline="0">
                <a:solidFill>
                  <a:srgbClr val="FFFFFF"/>
                </a:solidFill>
                <a:latin typeface="Century Gothic"/>
                <a:ea typeface="Arial"/>
                <a:cs typeface="Arial"/>
              </a:rPr>
              <a:t> user can receive multiple recommendations.</a:t>
            </a:r>
            <a:r>
              <a:rPr lang="en-US">
                <a:solidFill>
                  <a:srgbClr val="FFFFFF"/>
                </a:solidFill>
                <a:latin typeface="Century Gothic"/>
                <a:ea typeface="Arial"/>
                <a:cs typeface="Arial"/>
              </a:rPr>
              <a:t>​</a:t>
            </a:r>
          </a:p>
          <a:p>
            <a:pPr marL="0" indent="0">
              <a:buNone/>
            </a:pPr>
            <a:r>
              <a:rPr lang="en-US">
                <a:solidFill>
                  <a:srgbClr val="FFFFFF"/>
                </a:solidFill>
                <a:latin typeface="Century Gothic"/>
                <a:ea typeface="Arial"/>
                <a:cs typeface="Arial"/>
              </a:rPr>
              <a:t>11. Many</a:t>
            </a:r>
            <a:r>
              <a:rPr lang="en-US" baseline="0">
                <a:solidFill>
                  <a:srgbClr val="FFFFFF"/>
                </a:solidFill>
                <a:latin typeface="Century Gothic"/>
                <a:ea typeface="Arial"/>
                <a:cs typeface="Arial"/>
              </a:rPr>
              <a:t> Transactions can be associated with one User.</a:t>
            </a:r>
            <a:r>
              <a:rPr lang="en-US">
                <a:solidFill>
                  <a:srgbClr val="FFFFFF"/>
                </a:solidFill>
                <a:latin typeface="Century Gothic"/>
                <a:ea typeface="Arial"/>
                <a:cs typeface="Arial"/>
              </a:rPr>
              <a:t>​</a:t>
            </a:r>
          </a:p>
          <a:p>
            <a:pPr marL="0" indent="0">
              <a:buNone/>
            </a:pPr>
            <a:r>
              <a:rPr lang="en-US">
                <a:solidFill>
                  <a:srgbClr val="FFFFFF"/>
                </a:solidFill>
                <a:latin typeface="Century Gothic"/>
                <a:ea typeface="Arial"/>
                <a:cs typeface="Arial"/>
              </a:rPr>
              <a:t>12. Each</a:t>
            </a:r>
            <a:r>
              <a:rPr lang="en-US" baseline="0">
                <a:solidFill>
                  <a:srgbClr val="FFFFFF"/>
                </a:solidFill>
                <a:latin typeface="Century Gothic"/>
                <a:ea typeface="Arial"/>
                <a:cs typeface="Arial"/>
              </a:rPr>
              <a:t> User can have multiple </a:t>
            </a:r>
            <a:r>
              <a:rPr lang="en-US" baseline="0" err="1">
                <a:solidFill>
                  <a:srgbClr val="FFFFFF"/>
                </a:solidFill>
                <a:latin typeface="Century Gothic"/>
                <a:ea typeface="Arial"/>
                <a:cs typeface="Arial"/>
              </a:rPr>
              <a:t>DailyTracker</a:t>
            </a:r>
            <a:r>
              <a:rPr lang="en-US" baseline="0">
                <a:solidFill>
                  <a:srgbClr val="FFFFFF"/>
                </a:solidFill>
                <a:latin typeface="Century Gothic"/>
                <a:ea typeface="Arial"/>
                <a:cs typeface="Arial"/>
              </a:rPr>
              <a:t> records.</a:t>
            </a:r>
            <a:r>
              <a:rPr lang="en-US">
                <a:solidFill>
                  <a:srgbClr val="FFFFFF"/>
                </a:solidFill>
                <a:latin typeface="Century Gothic"/>
                <a:ea typeface="Arial"/>
                <a:cs typeface="Arial"/>
              </a:rPr>
              <a:t>​</a:t>
            </a:r>
          </a:p>
          <a:p>
            <a:pPr marL="0" indent="0">
              <a:buNone/>
            </a:pPr>
            <a:r>
              <a:rPr lang="en-US">
                <a:solidFill>
                  <a:srgbClr val="FFFFFF"/>
                </a:solidFill>
                <a:latin typeface="Century Gothic"/>
                <a:ea typeface="Arial"/>
                <a:cs typeface="Arial"/>
              </a:rPr>
              <a:t>13. Multiple</a:t>
            </a:r>
            <a:r>
              <a:rPr lang="en-US" baseline="0">
                <a:solidFill>
                  <a:srgbClr val="FFFFFF"/>
                </a:solidFill>
                <a:latin typeface="Century Gothic"/>
                <a:ea typeface="Arial"/>
                <a:cs typeface="Arial"/>
              </a:rPr>
              <a:t> Activities can have the same </a:t>
            </a:r>
            <a:r>
              <a:rPr lang="en-US" baseline="0" err="1">
                <a:solidFill>
                  <a:srgbClr val="FFFFFF"/>
                </a:solidFill>
                <a:latin typeface="Century Gothic"/>
                <a:ea typeface="Arial"/>
                <a:cs typeface="Arial"/>
              </a:rPr>
              <a:t>DailyTrackerDate</a:t>
            </a:r>
            <a:r>
              <a:rPr lang="en-US" baseline="0">
                <a:solidFill>
                  <a:srgbClr val="FFFFFF"/>
                </a:solidFill>
                <a:latin typeface="Century Gothic"/>
                <a:ea typeface="Arial"/>
                <a:cs typeface="Arial"/>
              </a:rPr>
              <a:t>.</a:t>
            </a:r>
            <a:r>
              <a:rPr lang="en-US">
                <a:solidFill>
                  <a:srgbClr val="FFFFFF"/>
                </a:solidFill>
                <a:latin typeface="Century Gothic"/>
                <a:ea typeface="Arial"/>
                <a:cs typeface="Arial"/>
              </a:rPr>
              <a:t>​</a:t>
            </a:r>
          </a:p>
          <a:p>
            <a:pPr marL="0" indent="0">
              <a:buNone/>
            </a:pPr>
            <a:r>
              <a:rPr lang="en-US">
                <a:solidFill>
                  <a:srgbClr val="FFFFFF"/>
                </a:solidFill>
                <a:latin typeface="Century Gothic"/>
                <a:ea typeface="Arial"/>
                <a:cs typeface="Arial"/>
              </a:rPr>
              <a:t>14. Multiple</a:t>
            </a:r>
            <a:r>
              <a:rPr lang="en-US" baseline="0">
                <a:solidFill>
                  <a:srgbClr val="FFFFFF"/>
                </a:solidFill>
                <a:latin typeface="Century Gothic"/>
                <a:ea typeface="Arial"/>
                <a:cs typeface="Arial"/>
              </a:rPr>
              <a:t> Activities by different Users can be performed on the same date.</a:t>
            </a:r>
            <a:r>
              <a:rPr lang="en-US">
                <a:solidFill>
                  <a:srgbClr val="FFFFFF"/>
                </a:solidFill>
                <a:latin typeface="Century Gothic"/>
                <a:ea typeface="Arial"/>
                <a:cs typeface="Arial"/>
              </a:rPr>
              <a:t>​</a:t>
            </a:r>
          </a:p>
          <a:p>
            <a:pPr marL="0" indent="0">
              <a:buNone/>
            </a:pPr>
            <a:r>
              <a:rPr lang="en-US">
                <a:solidFill>
                  <a:srgbClr val="FFFFFF"/>
                </a:solidFill>
                <a:latin typeface="Century Gothic"/>
                <a:ea typeface="Arial"/>
                <a:cs typeface="Arial"/>
              </a:rPr>
              <a:t>15. Multiple</a:t>
            </a:r>
            <a:r>
              <a:rPr lang="en-US" baseline="0">
                <a:solidFill>
                  <a:srgbClr val="FFFFFF"/>
                </a:solidFill>
                <a:latin typeface="Century Gothic"/>
                <a:ea typeface="Arial"/>
                <a:cs typeface="Arial"/>
              </a:rPr>
              <a:t> transactions can be performed on the same day, having the same </a:t>
            </a:r>
            <a:r>
              <a:rPr lang="en-US" baseline="0" err="1">
                <a:solidFill>
                  <a:srgbClr val="FFFFFF"/>
                </a:solidFill>
                <a:latin typeface="Century Gothic"/>
                <a:ea typeface="Arial"/>
                <a:cs typeface="Arial"/>
              </a:rPr>
              <a:t>DailyTrackerDate</a:t>
            </a:r>
            <a:r>
              <a:rPr lang="en-US" baseline="0">
                <a:solidFill>
                  <a:srgbClr val="FFFFFF"/>
                </a:solidFill>
                <a:latin typeface="Century Gothic"/>
                <a:ea typeface="Arial"/>
                <a:cs typeface="Arial"/>
              </a:rPr>
              <a:t>.</a:t>
            </a:r>
            <a:r>
              <a:rPr lang="en-US">
                <a:solidFill>
                  <a:srgbClr val="FFFFFF"/>
                </a:solidFill>
                <a:latin typeface="Century Gothic"/>
                <a:ea typeface="Arial"/>
                <a:cs typeface="Arial"/>
              </a:rPr>
              <a:t>​</a:t>
            </a:r>
          </a:p>
          <a:p>
            <a:pPr marL="0" indent="0">
              <a:buNone/>
            </a:pPr>
            <a:r>
              <a:rPr lang="en-US">
                <a:solidFill>
                  <a:srgbClr val="FFFFFF"/>
                </a:solidFill>
                <a:latin typeface="Century Gothic"/>
                <a:ea typeface="Arial"/>
                <a:cs typeface="Arial"/>
              </a:rPr>
              <a:t>16. Multiple</a:t>
            </a:r>
            <a:r>
              <a:rPr lang="en-US" baseline="0">
                <a:solidFill>
                  <a:srgbClr val="FFFFFF"/>
                </a:solidFill>
                <a:latin typeface="Century Gothic"/>
                <a:ea typeface="Arial"/>
                <a:cs typeface="Arial"/>
              </a:rPr>
              <a:t> Redemption can be performed on the same date, having the same </a:t>
            </a:r>
            <a:r>
              <a:rPr lang="en-US" baseline="0" err="1">
                <a:solidFill>
                  <a:srgbClr val="FFFFFF"/>
                </a:solidFill>
                <a:latin typeface="Century Gothic"/>
                <a:ea typeface="Arial"/>
                <a:cs typeface="Arial"/>
              </a:rPr>
              <a:t>DailyTrackerDate</a:t>
            </a:r>
            <a:r>
              <a:rPr lang="en-US" baseline="0">
                <a:solidFill>
                  <a:srgbClr val="FFFFFF"/>
                </a:solidFill>
                <a:latin typeface="Century Gothic"/>
                <a:ea typeface="Arial"/>
                <a:cs typeface="Arial"/>
              </a:rPr>
              <a:t>.</a:t>
            </a:r>
            <a:endParaRPr lang="en-US" sz="5400"/>
          </a:p>
        </p:txBody>
      </p:sp>
    </p:spTree>
    <p:extLst>
      <p:ext uri="{BB962C8B-B14F-4D97-AF65-F5344CB8AC3E}">
        <p14:creationId xmlns:p14="http://schemas.microsoft.com/office/powerpoint/2010/main" val="101199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61F3-2745-486A-9B37-D1351783A8A7}"/>
              </a:ext>
            </a:extLst>
          </p:cNvPr>
          <p:cNvSpPr>
            <a:spLocks noGrp="1"/>
          </p:cNvSpPr>
          <p:nvPr>
            <p:ph type="title"/>
          </p:nvPr>
        </p:nvSpPr>
        <p:spPr>
          <a:xfrm>
            <a:off x="6621458" y="1848147"/>
            <a:ext cx="3969203" cy="3123061"/>
          </a:xfrm>
        </p:spPr>
        <p:txBody>
          <a:bodyPr>
            <a:normAutofit/>
          </a:bodyPr>
          <a:lstStyle/>
          <a:p>
            <a:pPr algn="r"/>
            <a:r>
              <a:rPr lang="en-US" sz="5400"/>
              <a:t>PHYSICAL DIAGRAM</a:t>
            </a:r>
          </a:p>
        </p:txBody>
      </p:sp>
      <p:pic>
        <p:nvPicPr>
          <p:cNvPr id="15" name="Picture 14" descr="A screenshot of a computer&#10;&#10;Description automatically generated">
            <a:extLst>
              <a:ext uri="{FF2B5EF4-FFF2-40B4-BE49-F238E27FC236}">
                <a16:creationId xmlns:a16="http://schemas.microsoft.com/office/drawing/2014/main" id="{AA4E8DF3-F1C8-46D0-D152-43F77EE70974}"/>
              </a:ext>
            </a:extLst>
          </p:cNvPr>
          <p:cNvPicPr>
            <a:picLocks noChangeAspect="1"/>
          </p:cNvPicPr>
          <p:nvPr/>
        </p:nvPicPr>
        <p:blipFill>
          <a:blip r:embed="rId3"/>
          <a:stretch>
            <a:fillRect/>
          </a:stretch>
        </p:blipFill>
        <p:spPr>
          <a:xfrm>
            <a:off x="1753271" y="605227"/>
            <a:ext cx="3797461" cy="5643699"/>
          </a:xfrm>
          <a:prstGeom prst="rect">
            <a:avLst/>
          </a:prstGeom>
          <a:ln w="57150">
            <a:solidFill>
              <a:schemeClr val="tx2">
                <a:lumMod val="90000"/>
              </a:schemeClr>
            </a:solidFill>
          </a:ln>
        </p:spPr>
      </p:pic>
    </p:spTree>
    <p:extLst>
      <p:ext uri="{BB962C8B-B14F-4D97-AF65-F5344CB8AC3E}">
        <p14:creationId xmlns:p14="http://schemas.microsoft.com/office/powerpoint/2010/main" val="1010893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2FAD-7785-867D-F6BD-6B6FB0BE5033}"/>
              </a:ext>
            </a:extLst>
          </p:cNvPr>
          <p:cNvSpPr>
            <a:spLocks noGrp="1"/>
          </p:cNvSpPr>
          <p:nvPr>
            <p:ph type="ctrTitle"/>
          </p:nvPr>
        </p:nvSpPr>
        <p:spPr/>
        <p:txBody>
          <a:bodyPr/>
          <a:lstStyle/>
          <a:p>
            <a:r>
              <a:rPr lang="en-US"/>
              <a:t>Sql</a:t>
            </a:r>
          </a:p>
        </p:txBody>
      </p:sp>
    </p:spTree>
    <p:extLst>
      <p:ext uri="{BB962C8B-B14F-4D97-AF65-F5344CB8AC3E}">
        <p14:creationId xmlns:p14="http://schemas.microsoft.com/office/powerpoint/2010/main" val="242798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236F02-C3C1-AC17-B9F9-6B40021B90F7}"/>
              </a:ext>
            </a:extLst>
          </p:cNvPr>
          <p:cNvSpPr/>
          <p:nvPr/>
        </p:nvSpPr>
        <p:spPr>
          <a:xfrm>
            <a:off x="157480" y="223519"/>
            <a:ext cx="8798560" cy="6405880"/>
          </a:xfrm>
          <a:prstGeom prst="rect">
            <a:avLst/>
          </a:prstGeom>
          <a:solidFill>
            <a:schemeClr val="bg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able with numbers and points&#10;&#10;Description automatically generated">
            <a:extLst>
              <a:ext uri="{FF2B5EF4-FFF2-40B4-BE49-F238E27FC236}">
                <a16:creationId xmlns:a16="http://schemas.microsoft.com/office/drawing/2014/main" id="{8B42306D-D864-05E9-2029-64A774E8E735}"/>
              </a:ext>
            </a:extLst>
          </p:cNvPr>
          <p:cNvPicPr>
            <a:picLocks noChangeAspect="1"/>
          </p:cNvPicPr>
          <p:nvPr/>
        </p:nvPicPr>
        <p:blipFill>
          <a:blip r:embed="rId3"/>
          <a:stretch>
            <a:fillRect/>
          </a:stretch>
        </p:blipFill>
        <p:spPr>
          <a:xfrm>
            <a:off x="412277" y="4620698"/>
            <a:ext cx="6826885" cy="1800225"/>
          </a:xfrm>
          <a:prstGeom prst="rect">
            <a:avLst/>
          </a:prstGeom>
        </p:spPr>
      </p:pic>
      <p:sp>
        <p:nvSpPr>
          <p:cNvPr id="6" name="TextBox 5">
            <a:extLst>
              <a:ext uri="{FF2B5EF4-FFF2-40B4-BE49-F238E27FC236}">
                <a16:creationId xmlns:a16="http://schemas.microsoft.com/office/drawing/2014/main" id="{AAF1231D-4112-FB0C-CB6D-519A94C4D94B}"/>
              </a:ext>
            </a:extLst>
          </p:cNvPr>
          <p:cNvSpPr txBox="1"/>
          <p:nvPr/>
        </p:nvSpPr>
        <p:spPr>
          <a:xfrm>
            <a:off x="9264481" y="1167346"/>
            <a:ext cx="229616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Find users who have earned more than 50 points, include their rank based on total points earned, display their names in uppercase, and show their choice of gift card redemption, handling null values and ordering by total points</a:t>
            </a:r>
          </a:p>
        </p:txBody>
      </p:sp>
      <p:sp>
        <p:nvSpPr>
          <p:cNvPr id="8" name="TextBox 7">
            <a:extLst>
              <a:ext uri="{FF2B5EF4-FFF2-40B4-BE49-F238E27FC236}">
                <a16:creationId xmlns:a16="http://schemas.microsoft.com/office/drawing/2014/main" id="{40C8B3FD-47EE-01F9-5F2F-29DA38A289E5}"/>
              </a:ext>
            </a:extLst>
          </p:cNvPr>
          <p:cNvSpPr txBox="1"/>
          <p:nvPr/>
        </p:nvSpPr>
        <p:spPr>
          <a:xfrm>
            <a:off x="284480" y="436880"/>
            <a:ext cx="7792720"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SELECT   </a:t>
            </a:r>
          </a:p>
          <a:p>
            <a:r>
              <a:rPr lang="en-US" sz="1400"/>
              <a:t>    UPPER(</a:t>
            </a:r>
            <a:r>
              <a:rPr lang="en-US" sz="1400" err="1"/>
              <a:t>u.FirstName</a:t>
            </a:r>
            <a:r>
              <a:rPr lang="en-US" sz="1400"/>
              <a:t>) || ' ' || UPPER(</a:t>
            </a:r>
            <a:r>
              <a:rPr lang="en-US" sz="1400" err="1"/>
              <a:t>u.LastName</a:t>
            </a:r>
            <a:r>
              <a:rPr lang="en-US" sz="1400"/>
              <a:t>) AS </a:t>
            </a:r>
            <a:r>
              <a:rPr lang="en-US" sz="1400" err="1"/>
              <a:t>FullName</a:t>
            </a:r>
            <a:r>
              <a:rPr lang="en-US" sz="1400"/>
              <a:t>,   </a:t>
            </a:r>
          </a:p>
          <a:p>
            <a:r>
              <a:rPr lang="en-US" sz="1400"/>
              <a:t>    SUM(</a:t>
            </a:r>
            <a:r>
              <a:rPr lang="en-US" sz="1400" err="1"/>
              <a:t>d.PointsEarned</a:t>
            </a:r>
            <a:r>
              <a:rPr lang="en-US" sz="1400"/>
              <a:t>) AS </a:t>
            </a:r>
            <a:r>
              <a:rPr lang="en-US" sz="1400" err="1"/>
              <a:t>TotalPoints</a:t>
            </a:r>
            <a:r>
              <a:rPr lang="en-US" sz="1400"/>
              <a:t>, </a:t>
            </a:r>
          </a:p>
          <a:p>
            <a:r>
              <a:rPr lang="en-US" sz="1400"/>
              <a:t>    RANK() OVER (ORDER BY SUM(</a:t>
            </a:r>
            <a:r>
              <a:rPr lang="en-US" sz="1400" err="1"/>
              <a:t>d.PointsEarned</a:t>
            </a:r>
            <a:r>
              <a:rPr lang="en-US" sz="1400"/>
              <a:t>) DESC) AS Rank,</a:t>
            </a:r>
          </a:p>
          <a:p>
            <a:r>
              <a:rPr lang="en-US" sz="1400"/>
              <a:t>    NVL(TO_CHAR(</a:t>
            </a:r>
            <a:r>
              <a:rPr lang="en-US" sz="1400" err="1"/>
              <a:t>r.GiftCardValue</a:t>
            </a:r>
            <a:r>
              <a:rPr lang="en-US" sz="1400"/>
              <a:t>), 'No Redemption') AS </a:t>
            </a:r>
            <a:r>
              <a:rPr lang="en-US" sz="1400" err="1"/>
              <a:t>GiftCardValue</a:t>
            </a:r>
            <a:r>
              <a:rPr lang="en-US" sz="1400"/>
              <a:t>,</a:t>
            </a:r>
          </a:p>
          <a:p>
            <a:r>
              <a:rPr lang="en-US" sz="1400"/>
              <a:t>    NVL(</a:t>
            </a:r>
            <a:r>
              <a:rPr lang="en-US" sz="1400" err="1"/>
              <a:t>r.GiftCardMerchant</a:t>
            </a:r>
            <a:r>
              <a:rPr lang="en-US" sz="1400"/>
              <a:t>, 'No Redemption') AS </a:t>
            </a:r>
            <a:r>
              <a:rPr lang="en-US" sz="1400" err="1"/>
              <a:t>GiftCardMerchant</a:t>
            </a:r>
          </a:p>
          <a:p>
            <a:r>
              <a:rPr lang="en-US" sz="1400"/>
              <a:t>FROM   </a:t>
            </a:r>
          </a:p>
          <a:p>
            <a:r>
              <a:rPr lang="en-US" sz="1400"/>
              <a:t>    </a:t>
            </a:r>
            <a:r>
              <a:rPr lang="en-US" sz="1400" err="1"/>
              <a:t>DailyTracker</a:t>
            </a:r>
            <a:r>
              <a:rPr lang="en-US" sz="1400"/>
              <a:t> d   </a:t>
            </a:r>
          </a:p>
          <a:p>
            <a:r>
              <a:rPr lang="en-US" sz="1400"/>
              <a:t>JOIN   </a:t>
            </a:r>
          </a:p>
          <a:p>
            <a:r>
              <a:rPr lang="en-US" sz="1400"/>
              <a:t>    </a:t>
            </a:r>
            <a:r>
              <a:rPr lang="en-US" sz="1400" err="1"/>
              <a:t>UserInfo</a:t>
            </a:r>
            <a:r>
              <a:rPr lang="en-US" sz="1400"/>
              <a:t> u ON </a:t>
            </a:r>
            <a:r>
              <a:rPr lang="en-US" sz="1400" err="1"/>
              <a:t>d.UserID</a:t>
            </a:r>
            <a:r>
              <a:rPr lang="en-US" sz="1400"/>
              <a:t> = </a:t>
            </a:r>
            <a:r>
              <a:rPr lang="en-US" sz="1400" err="1"/>
              <a:t>u.UserID</a:t>
            </a:r>
            <a:r>
              <a:rPr lang="en-US" sz="1400"/>
              <a:t>   </a:t>
            </a:r>
          </a:p>
          <a:p>
            <a:r>
              <a:rPr lang="en-US" sz="1400"/>
              <a:t>LEFT JOIN  </a:t>
            </a:r>
          </a:p>
          <a:p>
            <a:r>
              <a:rPr lang="en-US" sz="1400"/>
              <a:t>    Redemption r ON </a:t>
            </a:r>
            <a:r>
              <a:rPr lang="en-US" sz="1400" err="1"/>
              <a:t>u.UserID</a:t>
            </a:r>
            <a:r>
              <a:rPr lang="en-US" sz="1400"/>
              <a:t> = </a:t>
            </a:r>
            <a:r>
              <a:rPr lang="en-US" sz="1400" err="1"/>
              <a:t>r.UserID</a:t>
            </a:r>
            <a:r>
              <a:rPr lang="en-US" sz="1400"/>
              <a:t>  </a:t>
            </a:r>
          </a:p>
          <a:p>
            <a:r>
              <a:rPr lang="en-US" sz="1400"/>
              <a:t>GROUP BY   </a:t>
            </a:r>
          </a:p>
          <a:p>
            <a:r>
              <a:rPr lang="en-US" sz="1400"/>
              <a:t>    </a:t>
            </a:r>
            <a:r>
              <a:rPr lang="en-US" sz="1400" err="1"/>
              <a:t>u.UserID</a:t>
            </a:r>
            <a:r>
              <a:rPr lang="en-US" sz="1400"/>
              <a:t>, </a:t>
            </a:r>
            <a:r>
              <a:rPr lang="en-US" sz="1400" err="1"/>
              <a:t>u.FirstName</a:t>
            </a:r>
            <a:r>
              <a:rPr lang="en-US" sz="1400"/>
              <a:t>, </a:t>
            </a:r>
            <a:r>
              <a:rPr lang="en-US" sz="1400" err="1"/>
              <a:t>u.LastName</a:t>
            </a:r>
            <a:r>
              <a:rPr lang="en-US" sz="1400"/>
              <a:t>, </a:t>
            </a:r>
            <a:r>
              <a:rPr lang="en-US" sz="1400" err="1"/>
              <a:t>r.GiftCardValue</a:t>
            </a:r>
            <a:r>
              <a:rPr lang="en-US" sz="1400"/>
              <a:t>, </a:t>
            </a:r>
            <a:r>
              <a:rPr lang="en-US" sz="1400" err="1"/>
              <a:t>r.GiftCardMerchant</a:t>
            </a:r>
            <a:r>
              <a:rPr lang="en-US" sz="1400"/>
              <a:t>  </a:t>
            </a:r>
          </a:p>
          <a:p>
            <a:r>
              <a:rPr lang="en-US" sz="1400"/>
              <a:t>HAVING   </a:t>
            </a:r>
          </a:p>
          <a:p>
            <a:r>
              <a:rPr lang="en-US" sz="1400"/>
              <a:t>    SUM(</a:t>
            </a:r>
            <a:r>
              <a:rPr lang="en-US" sz="1400" err="1"/>
              <a:t>d.PointsEarned</a:t>
            </a:r>
            <a:r>
              <a:rPr lang="en-US" sz="1400"/>
              <a:t>) &gt; 50</a:t>
            </a:r>
          </a:p>
          <a:p>
            <a:r>
              <a:rPr lang="en-US" sz="1400"/>
              <a:t>ORDER BY   </a:t>
            </a:r>
          </a:p>
          <a:p>
            <a:r>
              <a:rPr lang="en-US" sz="1400"/>
              <a:t>    </a:t>
            </a:r>
            <a:r>
              <a:rPr lang="en-US" sz="1400" err="1"/>
              <a:t>TotalPoints</a:t>
            </a:r>
            <a:r>
              <a:rPr lang="en-US" sz="1400"/>
              <a:t> DESC;</a:t>
            </a:r>
          </a:p>
          <a:p>
            <a:endParaRPr lang="en-US" sz="1400"/>
          </a:p>
        </p:txBody>
      </p:sp>
    </p:spTree>
    <p:extLst>
      <p:ext uri="{BB962C8B-B14F-4D97-AF65-F5344CB8AC3E}">
        <p14:creationId xmlns:p14="http://schemas.microsoft.com/office/powerpoint/2010/main" val="3286320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81F2-5A26-7BB3-CE57-1B593689E576}"/>
              </a:ext>
            </a:extLst>
          </p:cNvPr>
          <p:cNvSpPr>
            <a:spLocks noGrp="1"/>
          </p:cNvSpPr>
          <p:nvPr>
            <p:ph type="title"/>
          </p:nvPr>
        </p:nvSpPr>
        <p:spPr>
          <a:xfrm>
            <a:off x="9235440" y="3431872"/>
            <a:ext cx="2430780" cy="1645920"/>
          </a:xfrm>
        </p:spPr>
        <p:txBody>
          <a:bodyPr>
            <a:normAutofit fontScale="90000"/>
          </a:bodyPr>
          <a:lstStyle/>
          <a:p>
            <a:r>
              <a:rPr lang="en-US"/>
              <a:t>Find activities with emission amounts greater than 1000.0, alias the result, and order by total emissions ascending</a:t>
            </a:r>
          </a:p>
          <a:p>
            <a:endParaRPr lang="en-US"/>
          </a:p>
        </p:txBody>
      </p:sp>
      <p:pic>
        <p:nvPicPr>
          <p:cNvPr id="5" name="Picture 4" descr="A table with text on it&#10;&#10;Description automatically generated">
            <a:extLst>
              <a:ext uri="{FF2B5EF4-FFF2-40B4-BE49-F238E27FC236}">
                <a16:creationId xmlns:a16="http://schemas.microsoft.com/office/drawing/2014/main" id="{2704D302-D460-52B2-F0CE-08178ED08B4B}"/>
              </a:ext>
            </a:extLst>
          </p:cNvPr>
          <p:cNvPicPr>
            <a:picLocks noChangeAspect="1"/>
          </p:cNvPicPr>
          <p:nvPr/>
        </p:nvPicPr>
        <p:blipFill>
          <a:blip r:embed="rId3"/>
          <a:stretch>
            <a:fillRect/>
          </a:stretch>
        </p:blipFill>
        <p:spPr>
          <a:xfrm>
            <a:off x="549732" y="4279760"/>
            <a:ext cx="4982439" cy="2045803"/>
          </a:xfrm>
          <a:prstGeom prst="rect">
            <a:avLst/>
          </a:prstGeom>
        </p:spPr>
      </p:pic>
      <p:sp>
        <p:nvSpPr>
          <p:cNvPr id="4" name="TextBox 3">
            <a:extLst>
              <a:ext uri="{FF2B5EF4-FFF2-40B4-BE49-F238E27FC236}">
                <a16:creationId xmlns:a16="http://schemas.microsoft.com/office/drawing/2014/main" id="{54FAF11D-C379-E08A-84FB-1717C58AFD4C}"/>
              </a:ext>
            </a:extLst>
          </p:cNvPr>
          <p:cNvSpPr txBox="1"/>
          <p:nvPr/>
        </p:nvSpPr>
        <p:spPr>
          <a:xfrm>
            <a:off x="538480" y="487680"/>
            <a:ext cx="725424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SELECT  </a:t>
            </a:r>
          </a:p>
          <a:p>
            <a:r>
              <a:rPr lang="en-US" sz="1200"/>
              <a:t>    a.ActivityID AS Activity_ID,  </a:t>
            </a:r>
          </a:p>
          <a:p>
            <a:r>
              <a:rPr lang="en-US" sz="1200"/>
              <a:t>    f.FitnessActivity AS Fitness_Activity,  </a:t>
            </a:r>
          </a:p>
          <a:p>
            <a:r>
              <a:rPr lang="en-US" sz="1200"/>
              <a:t>    e.Food AS Food_Type,  </a:t>
            </a:r>
          </a:p>
          <a:p>
            <a:r>
              <a:rPr lang="en-US" sz="1200"/>
              <a:t>    t.TransportationMode AS Transport_Mode,  </a:t>
            </a:r>
          </a:p>
          <a:p>
            <a:r>
              <a:rPr lang="en-US" sz="1200"/>
              <a:t>    (f.EmissionAmount + e.EmissionAmount + t.EmissionAmount) AS Total_Emission  </a:t>
            </a:r>
          </a:p>
          <a:p>
            <a:r>
              <a:rPr lang="en-US" sz="1200"/>
              <a:t>FROM  </a:t>
            </a:r>
          </a:p>
          <a:p>
            <a:r>
              <a:rPr lang="en-US" sz="1200"/>
              <a:t>    Activity a  </a:t>
            </a:r>
          </a:p>
          <a:p>
            <a:r>
              <a:rPr lang="en-US" sz="1200"/>
              <a:t>JOIN  </a:t>
            </a:r>
          </a:p>
          <a:p>
            <a:r>
              <a:rPr lang="en-US" sz="1200"/>
              <a:t>    FitnessHabit f ON a.FitnessHabitID = f.FitnessHabitID  </a:t>
            </a:r>
          </a:p>
          <a:p>
            <a:r>
              <a:rPr lang="en-US" sz="1200"/>
              <a:t>JOIN  </a:t>
            </a:r>
          </a:p>
          <a:p>
            <a:r>
              <a:rPr lang="en-US" sz="1200"/>
              <a:t>    EatingHabit e ON a.EatingHabitID = e.EatingHabitID  </a:t>
            </a:r>
          </a:p>
          <a:p>
            <a:r>
              <a:rPr lang="en-US" sz="1200"/>
              <a:t>JOIN  </a:t>
            </a:r>
          </a:p>
          <a:p>
            <a:r>
              <a:rPr lang="en-US" sz="1200"/>
              <a:t>    TransportationMode t ON a.TransportationModeID = t.TransportationModeID  </a:t>
            </a:r>
          </a:p>
          <a:p>
            <a:r>
              <a:rPr lang="en-US" sz="1200"/>
              <a:t>JOIN  </a:t>
            </a:r>
          </a:p>
          <a:p>
            <a:r>
              <a:rPr lang="en-US" sz="1200"/>
              <a:t>    DailyTracker d ON a.ActivityID = d.ActivityID  </a:t>
            </a:r>
          </a:p>
          <a:p>
            <a:r>
              <a:rPr lang="en-US" sz="1200"/>
              <a:t>WHERE  </a:t>
            </a:r>
          </a:p>
          <a:p>
            <a:r>
              <a:rPr lang="en-US" sz="1200"/>
              <a:t>    (f.EmissionAmount + e.EmissionAmount + t.EmissionAmount) &gt; 1000.0  </a:t>
            </a:r>
          </a:p>
          <a:p>
            <a:r>
              <a:rPr lang="en-US" sz="1200"/>
              <a:t>ORDER BY  </a:t>
            </a:r>
          </a:p>
          <a:p>
            <a:r>
              <a:rPr lang="en-US" sz="1200"/>
              <a:t>    Total_Emission ASC;</a:t>
            </a:r>
          </a:p>
        </p:txBody>
      </p:sp>
    </p:spTree>
    <p:extLst>
      <p:ext uri="{BB962C8B-B14F-4D97-AF65-F5344CB8AC3E}">
        <p14:creationId xmlns:p14="http://schemas.microsoft.com/office/powerpoint/2010/main" val="1632063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651215B-999F-1771-0D8E-D3C5C10CF732}"/>
              </a:ext>
            </a:extLst>
          </p:cNvPr>
          <p:cNvSpPr txBox="1"/>
          <p:nvPr/>
        </p:nvSpPr>
        <p:spPr>
          <a:xfrm>
            <a:off x="218440" y="284480"/>
            <a:ext cx="8636000" cy="6432530"/>
          </a:xfrm>
          <a:prstGeom prst="rect">
            <a:avLst/>
          </a:prstGeom>
          <a:solidFill>
            <a:schemeClr val="tx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p>
          <a:p>
            <a:r>
              <a:rPr lang="en-US" sz="1600"/>
              <a:t>SELECT DISTINCT </a:t>
            </a:r>
            <a:endParaRPr lang="en-US"/>
          </a:p>
          <a:p>
            <a:r>
              <a:rPr lang="en-US" sz="1600"/>
              <a:t>    UPPER(</a:t>
            </a:r>
            <a:r>
              <a:rPr lang="en-US" sz="1600" err="1"/>
              <a:t>u.FirstName</a:t>
            </a:r>
            <a:r>
              <a:rPr lang="en-US" sz="1600"/>
              <a:t>) || ' ' || UPPER(</a:t>
            </a:r>
            <a:r>
              <a:rPr lang="en-US" sz="1600" err="1"/>
              <a:t>u.LastName</a:t>
            </a:r>
            <a:r>
              <a:rPr lang="en-US" sz="1600"/>
              <a:t>) AS </a:t>
            </a:r>
            <a:r>
              <a:rPr lang="en-US" sz="1600" err="1"/>
              <a:t>FullName</a:t>
            </a:r>
            <a:r>
              <a:rPr lang="en-US" sz="1600"/>
              <a:t>,  </a:t>
            </a:r>
          </a:p>
          <a:p>
            <a:r>
              <a:rPr lang="en-US" sz="1600"/>
              <a:t>    LOWER(</a:t>
            </a:r>
            <a:r>
              <a:rPr lang="en-US" sz="1600" err="1"/>
              <a:t>u.EmailAddress</a:t>
            </a:r>
            <a:r>
              <a:rPr lang="en-US" sz="1600"/>
              <a:t>) AS Email,  </a:t>
            </a:r>
          </a:p>
          <a:p>
            <a:r>
              <a:rPr lang="en-US" sz="1600"/>
              <a:t>    NVL(TO_CHAR(</a:t>
            </a:r>
            <a:r>
              <a:rPr lang="en-US" sz="1600" err="1"/>
              <a:t>u.BMI</a:t>
            </a:r>
            <a:r>
              <a:rPr lang="en-US" sz="1600"/>
              <a:t>, '90.9'), '0.0') AS </a:t>
            </a:r>
            <a:r>
              <a:rPr lang="en-US" sz="1600" err="1"/>
              <a:t>BMI_Value</a:t>
            </a:r>
            <a:endParaRPr lang="en-US" sz="1600"/>
          </a:p>
          <a:p>
            <a:r>
              <a:rPr lang="en-US" sz="1600"/>
              <a:t>FROM  </a:t>
            </a:r>
          </a:p>
          <a:p>
            <a:r>
              <a:rPr lang="en-US" sz="1600"/>
              <a:t>    </a:t>
            </a:r>
            <a:r>
              <a:rPr lang="en-US" sz="1600" err="1"/>
              <a:t>UserInfo</a:t>
            </a:r>
            <a:r>
              <a:rPr lang="en-US" sz="1600"/>
              <a:t> u  </a:t>
            </a:r>
          </a:p>
          <a:p>
            <a:r>
              <a:rPr lang="en-US" sz="1600"/>
              <a:t>JOIN  </a:t>
            </a:r>
          </a:p>
          <a:p>
            <a:r>
              <a:rPr lang="en-US" sz="1600"/>
              <a:t>    </a:t>
            </a:r>
            <a:r>
              <a:rPr lang="en-US" sz="1600" err="1"/>
              <a:t>DailyTracker</a:t>
            </a:r>
            <a:r>
              <a:rPr lang="en-US" sz="1600"/>
              <a:t> d ON </a:t>
            </a:r>
            <a:r>
              <a:rPr lang="en-US" sz="1600" err="1"/>
              <a:t>u.UserID</a:t>
            </a:r>
            <a:r>
              <a:rPr lang="en-US" sz="1600"/>
              <a:t> = </a:t>
            </a:r>
            <a:r>
              <a:rPr lang="en-US" sz="1600" err="1"/>
              <a:t>d.UserID</a:t>
            </a:r>
            <a:r>
              <a:rPr lang="en-US" sz="1600"/>
              <a:t>  </a:t>
            </a:r>
          </a:p>
          <a:p>
            <a:r>
              <a:rPr lang="en-US" sz="1600"/>
              <a:t>JOIN </a:t>
            </a:r>
          </a:p>
          <a:p>
            <a:r>
              <a:rPr lang="en-US" sz="1600"/>
              <a:t>    Activity a ON </a:t>
            </a:r>
            <a:r>
              <a:rPr lang="en-US" sz="1600" err="1"/>
              <a:t>d.ActivityID</a:t>
            </a:r>
            <a:r>
              <a:rPr lang="en-US" sz="1600"/>
              <a:t> = </a:t>
            </a:r>
            <a:r>
              <a:rPr lang="en-US" sz="1600" err="1"/>
              <a:t>a.ActivityID</a:t>
            </a:r>
            <a:r>
              <a:rPr lang="en-US" sz="1600"/>
              <a:t> </a:t>
            </a:r>
          </a:p>
          <a:p>
            <a:r>
              <a:rPr lang="en-US" sz="1600"/>
              <a:t>WHERE  </a:t>
            </a:r>
          </a:p>
          <a:p>
            <a:r>
              <a:rPr lang="en-US" sz="1600"/>
              <a:t>    </a:t>
            </a:r>
            <a:r>
              <a:rPr lang="en-US" sz="1600" err="1"/>
              <a:t>u.BMI</a:t>
            </a:r>
            <a:r>
              <a:rPr lang="en-US" sz="1600"/>
              <a:t> &gt; 40 </a:t>
            </a:r>
          </a:p>
          <a:p>
            <a:r>
              <a:rPr lang="en-US" sz="1600"/>
              <a:t>ORDER BY  </a:t>
            </a:r>
          </a:p>
          <a:p>
            <a:r>
              <a:rPr lang="en-US" sz="1600"/>
              <a:t>    TO_NUMBER(NVL(TO_CHAR(</a:t>
            </a:r>
            <a:r>
              <a:rPr lang="en-US" sz="1600" err="1"/>
              <a:t>u.BMI</a:t>
            </a:r>
            <a:r>
              <a:rPr lang="en-US" sz="1600"/>
              <a:t>, '90.9'), '0.0')) DESC;</a:t>
            </a:r>
          </a:p>
          <a:p>
            <a:endParaRPr lang="en-US" sz="1400"/>
          </a:p>
          <a:p>
            <a:endParaRPr lang="en-US" sz="1400"/>
          </a:p>
          <a:p>
            <a:endParaRPr lang="en-US"/>
          </a:p>
          <a:p>
            <a:endParaRPr lang="en-US"/>
          </a:p>
          <a:p>
            <a:endParaRPr lang="en-US"/>
          </a:p>
          <a:p>
            <a:endParaRPr lang="en-US"/>
          </a:p>
          <a:p>
            <a:endParaRPr lang="en-US"/>
          </a:p>
          <a:p>
            <a:endParaRPr lang="en-US"/>
          </a:p>
          <a:p>
            <a:endParaRPr lang="en-US"/>
          </a:p>
          <a:p>
            <a:endParaRPr lang="en-US"/>
          </a:p>
        </p:txBody>
      </p:sp>
      <p:sp>
        <p:nvSpPr>
          <p:cNvPr id="4" name="Text Placeholder 3">
            <a:extLst>
              <a:ext uri="{FF2B5EF4-FFF2-40B4-BE49-F238E27FC236}">
                <a16:creationId xmlns:a16="http://schemas.microsoft.com/office/drawing/2014/main" id="{E2B94E35-FA32-D313-C8E7-2A87ACFCCC12}"/>
              </a:ext>
            </a:extLst>
          </p:cNvPr>
          <p:cNvSpPr>
            <a:spLocks noGrp="1"/>
          </p:cNvSpPr>
          <p:nvPr>
            <p:ph type="body" sz="half" idx="2"/>
          </p:nvPr>
        </p:nvSpPr>
        <p:spPr>
          <a:xfrm>
            <a:off x="9306560" y="1513840"/>
            <a:ext cx="2036064" cy="3258312"/>
          </a:xfrm>
        </p:spPr>
        <p:txBody>
          <a:bodyPr vert="horz" lIns="91440" tIns="45720" rIns="91440" bIns="45720" rtlCol="0" anchor="t">
            <a:normAutofit fontScale="70000" lnSpcReduction="20000"/>
          </a:bodyPr>
          <a:lstStyle/>
          <a:p>
            <a:r>
              <a:rPr lang="en-US" sz="2500">
                <a:solidFill>
                  <a:srgbClr val="FFFFFF"/>
                </a:solidFill>
                <a:latin typeface="+mj-lt"/>
              </a:rPr>
              <a:t>Retrieve distinct user details for those with BMI over 40, format names in uppercase, email in lowercase, replace null BMI with 0.0, and order by descending BMI</a:t>
            </a:r>
          </a:p>
          <a:p>
            <a:endParaRPr lang="en-US" sz="2500">
              <a:solidFill>
                <a:srgbClr val="FFFFFF"/>
              </a:solidFill>
              <a:latin typeface="+mj-lt"/>
            </a:endParaRPr>
          </a:p>
        </p:txBody>
      </p:sp>
      <p:pic>
        <p:nvPicPr>
          <p:cNvPr id="2" name="Picture 1" descr="A close-up of a list of email&#10;&#10;Description automatically generated">
            <a:extLst>
              <a:ext uri="{FF2B5EF4-FFF2-40B4-BE49-F238E27FC236}">
                <a16:creationId xmlns:a16="http://schemas.microsoft.com/office/drawing/2014/main" id="{F43C5C65-F40E-72E8-0969-978AB177412D}"/>
              </a:ext>
            </a:extLst>
          </p:cNvPr>
          <p:cNvPicPr>
            <a:picLocks noChangeAspect="1"/>
          </p:cNvPicPr>
          <p:nvPr/>
        </p:nvPicPr>
        <p:blipFill>
          <a:blip r:embed="rId3"/>
          <a:stretch>
            <a:fillRect/>
          </a:stretch>
        </p:blipFill>
        <p:spPr>
          <a:xfrm>
            <a:off x="428308" y="4779645"/>
            <a:ext cx="6529705" cy="1372870"/>
          </a:xfrm>
          <a:prstGeom prst="rect">
            <a:avLst/>
          </a:prstGeom>
        </p:spPr>
      </p:pic>
    </p:spTree>
    <p:extLst>
      <p:ext uri="{BB962C8B-B14F-4D97-AF65-F5344CB8AC3E}">
        <p14:creationId xmlns:p14="http://schemas.microsoft.com/office/powerpoint/2010/main" val="1709557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C280-2A0A-F865-B5BF-13F911F62619}"/>
              </a:ext>
            </a:extLst>
          </p:cNvPr>
          <p:cNvSpPr>
            <a:spLocks noGrp="1"/>
          </p:cNvSpPr>
          <p:nvPr>
            <p:ph type="title"/>
          </p:nvPr>
        </p:nvSpPr>
        <p:spPr>
          <a:xfrm>
            <a:off x="9326880" y="3005152"/>
            <a:ext cx="2430780" cy="1645920"/>
          </a:xfrm>
        </p:spPr>
        <p:txBody>
          <a:bodyPr>
            <a:normAutofit fontScale="90000"/>
          </a:bodyPr>
          <a:lstStyle/>
          <a:p>
            <a:r>
              <a:rPr lang="en-US"/>
              <a:t>Find activities recorded in August 2024, calculate the total emission, and format the date</a:t>
            </a:r>
          </a:p>
        </p:txBody>
      </p:sp>
      <p:sp>
        <p:nvSpPr>
          <p:cNvPr id="4" name="TextBox 3">
            <a:extLst>
              <a:ext uri="{FF2B5EF4-FFF2-40B4-BE49-F238E27FC236}">
                <a16:creationId xmlns:a16="http://schemas.microsoft.com/office/drawing/2014/main" id="{AD91C38D-7A94-E9FC-A8E2-D749427001EB}"/>
              </a:ext>
            </a:extLst>
          </p:cNvPr>
          <p:cNvSpPr txBox="1"/>
          <p:nvPr/>
        </p:nvSpPr>
        <p:spPr>
          <a:xfrm>
            <a:off x="467360" y="558800"/>
            <a:ext cx="715264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SELECT </a:t>
            </a:r>
          </a:p>
          <a:p>
            <a:r>
              <a:rPr lang="en-US" sz="1200"/>
              <a:t>    TO_CHAR(d.DailyTrackerDate, 'DD-Mon-YYYY') AS FormattedDate, </a:t>
            </a:r>
          </a:p>
          <a:p>
            <a:r>
              <a:rPr lang="en-US" sz="1200"/>
              <a:t>    a.ActivityID, </a:t>
            </a:r>
          </a:p>
          <a:p>
            <a:r>
              <a:rPr lang="en-US" sz="1200"/>
              <a:t>    a.FitnessHabitID, </a:t>
            </a:r>
          </a:p>
          <a:p>
            <a:r>
              <a:rPr lang="en-US" sz="1200"/>
              <a:t>    a.EatingHabitID, </a:t>
            </a:r>
          </a:p>
          <a:p>
            <a:r>
              <a:rPr lang="en-US" sz="1200"/>
              <a:t>    a.TransportationModeID, </a:t>
            </a:r>
          </a:p>
          <a:p>
            <a:r>
              <a:rPr lang="en-US" sz="1200"/>
              <a:t>    (f.EmissionAmount + e.EmissionAmount + t.EmissionAmount) AS Total_Emission, </a:t>
            </a:r>
          </a:p>
          <a:p>
            <a:r>
              <a:rPr lang="en-US" sz="1200"/>
              <a:t>    u.UserID, </a:t>
            </a:r>
          </a:p>
          <a:p>
            <a:r>
              <a:rPr lang="en-US" sz="1200"/>
              <a:t>    u.FirstName || ' ' || u.LastName AS FullName </a:t>
            </a:r>
          </a:p>
          <a:p>
            <a:r>
              <a:rPr lang="en-US" sz="1200"/>
              <a:t>FROM </a:t>
            </a:r>
          </a:p>
          <a:p>
            <a:r>
              <a:rPr lang="en-US" sz="1200"/>
              <a:t>    Activity a </a:t>
            </a:r>
          </a:p>
          <a:p>
            <a:r>
              <a:rPr lang="en-US" sz="1200"/>
              <a:t>JOIN </a:t>
            </a:r>
          </a:p>
          <a:p>
            <a:r>
              <a:rPr lang="en-US" sz="1200"/>
              <a:t>    FitnessHabit f ON a.FitnessHabitID = f.FitnessHabitID </a:t>
            </a:r>
          </a:p>
          <a:p>
            <a:r>
              <a:rPr lang="en-US" sz="1200"/>
              <a:t>JOIN </a:t>
            </a:r>
          </a:p>
          <a:p>
            <a:r>
              <a:rPr lang="en-US" sz="1200"/>
              <a:t>    EatingHabit e ON a.EatingHabitID = e.EatingHabitID </a:t>
            </a:r>
          </a:p>
          <a:p>
            <a:r>
              <a:rPr lang="en-US" sz="1200"/>
              <a:t>JOIN </a:t>
            </a:r>
          </a:p>
          <a:p>
            <a:r>
              <a:rPr lang="en-US" sz="1200"/>
              <a:t>    TransportationMode t ON a.TransportationModeID = t.TransportationModeID </a:t>
            </a:r>
          </a:p>
          <a:p>
            <a:r>
              <a:rPr lang="en-US" sz="1200"/>
              <a:t>JOIN </a:t>
            </a:r>
          </a:p>
          <a:p>
            <a:r>
              <a:rPr lang="en-US" sz="1200"/>
              <a:t>    DailyTracker d ON a.ActivityID = d.ActivityID </a:t>
            </a:r>
          </a:p>
          <a:p>
            <a:r>
              <a:rPr lang="en-US" sz="1200"/>
              <a:t>JOIN </a:t>
            </a:r>
          </a:p>
          <a:p>
            <a:r>
              <a:rPr lang="en-US" sz="1200"/>
              <a:t>    UserInfo u ON d.UserID = u.UserID </a:t>
            </a:r>
          </a:p>
          <a:p>
            <a:r>
              <a:rPr lang="en-US" sz="1200"/>
              <a:t>WHERE </a:t>
            </a:r>
          </a:p>
          <a:p>
            <a:r>
              <a:rPr lang="en-US" sz="1200"/>
              <a:t>    TO_CHAR(d.DailyTrackerDate, 'MM-YYYY') = '08-2024';</a:t>
            </a:r>
          </a:p>
          <a:p>
            <a:endParaRPr lang="en-US" sz="1200"/>
          </a:p>
        </p:txBody>
      </p:sp>
      <p:pic>
        <p:nvPicPr>
          <p:cNvPr id="8" name="Picture 7" descr="A white rectangular box with black text&#10;&#10;Description automatically generated">
            <a:extLst>
              <a:ext uri="{FF2B5EF4-FFF2-40B4-BE49-F238E27FC236}">
                <a16:creationId xmlns:a16="http://schemas.microsoft.com/office/drawing/2014/main" id="{0306A5FA-772F-8BBD-4AA3-4D4CC298616C}"/>
              </a:ext>
            </a:extLst>
          </p:cNvPr>
          <p:cNvPicPr>
            <a:picLocks noChangeAspect="1"/>
          </p:cNvPicPr>
          <p:nvPr/>
        </p:nvPicPr>
        <p:blipFill>
          <a:blip r:embed="rId3"/>
          <a:stretch>
            <a:fillRect/>
          </a:stretch>
        </p:blipFill>
        <p:spPr>
          <a:xfrm>
            <a:off x="471038" y="5344065"/>
            <a:ext cx="8015017" cy="813758"/>
          </a:xfrm>
          <a:prstGeom prst="rect">
            <a:avLst/>
          </a:prstGeom>
        </p:spPr>
      </p:pic>
    </p:spTree>
    <p:extLst>
      <p:ext uri="{BB962C8B-B14F-4D97-AF65-F5344CB8AC3E}">
        <p14:creationId xmlns:p14="http://schemas.microsoft.com/office/powerpoint/2010/main" val="2120969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651215B-999F-1771-0D8E-D3C5C10CF732}"/>
              </a:ext>
            </a:extLst>
          </p:cNvPr>
          <p:cNvSpPr txBox="1"/>
          <p:nvPr/>
        </p:nvSpPr>
        <p:spPr>
          <a:xfrm>
            <a:off x="309880" y="345440"/>
            <a:ext cx="8463280" cy="6124754"/>
          </a:xfrm>
          <a:prstGeom prst="rect">
            <a:avLst/>
          </a:prstGeom>
          <a:solidFill>
            <a:schemeClr val="tx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SELECT  </a:t>
            </a:r>
          </a:p>
          <a:p>
            <a:r>
              <a:rPr lang="en-US" sz="1400"/>
              <a:t>    </a:t>
            </a:r>
            <a:r>
              <a:rPr lang="en-US" sz="1400" err="1"/>
              <a:t>u.UserID</a:t>
            </a:r>
            <a:r>
              <a:rPr lang="en-US" sz="1400"/>
              <a:t>,  </a:t>
            </a:r>
          </a:p>
          <a:p>
            <a:r>
              <a:rPr lang="en-US" sz="1400"/>
              <a:t>    </a:t>
            </a:r>
            <a:r>
              <a:rPr lang="en-US" sz="1400" err="1"/>
              <a:t>u.FirstName</a:t>
            </a:r>
            <a:r>
              <a:rPr lang="en-US" sz="1400"/>
              <a:t> || ' ' || </a:t>
            </a:r>
            <a:r>
              <a:rPr lang="en-US" sz="1400" err="1"/>
              <a:t>u.LastName</a:t>
            </a:r>
            <a:r>
              <a:rPr lang="en-US" sz="1400"/>
              <a:t> AS </a:t>
            </a:r>
            <a:r>
              <a:rPr lang="en-US" sz="1400" err="1"/>
              <a:t>FullName</a:t>
            </a:r>
            <a:r>
              <a:rPr lang="en-US" sz="1400"/>
              <a:t>,  </a:t>
            </a:r>
          </a:p>
          <a:p>
            <a:r>
              <a:rPr lang="en-US" sz="1400"/>
              <a:t>    NVL(TO_CHAR(</a:t>
            </a:r>
            <a:r>
              <a:rPr lang="en-US" sz="1400" err="1"/>
              <a:t>u.BMI</a:t>
            </a:r>
            <a:r>
              <a:rPr lang="en-US" sz="1400"/>
              <a:t>, '90.9'), '0.0') AS </a:t>
            </a:r>
            <a:r>
              <a:rPr lang="en-US" sz="1400" err="1"/>
              <a:t>BMI_Value</a:t>
            </a:r>
            <a:r>
              <a:rPr lang="en-US" sz="1400"/>
              <a:t>,  </a:t>
            </a:r>
          </a:p>
          <a:p>
            <a:r>
              <a:rPr lang="en-US" sz="1400"/>
              <a:t>    </a:t>
            </a:r>
            <a:r>
              <a:rPr lang="en-US" sz="1400" err="1"/>
              <a:t>u.Age</a:t>
            </a:r>
            <a:r>
              <a:rPr lang="en-US" sz="1400"/>
              <a:t>,  </a:t>
            </a:r>
          </a:p>
          <a:p>
            <a:r>
              <a:rPr lang="en-US" sz="1400"/>
              <a:t>    SUM(</a:t>
            </a:r>
            <a:r>
              <a:rPr lang="en-US" sz="1400" err="1"/>
              <a:t>d.PointsEarned</a:t>
            </a:r>
            <a:r>
              <a:rPr lang="en-US" sz="1400"/>
              <a:t>) AS </a:t>
            </a:r>
            <a:r>
              <a:rPr lang="en-US" sz="1400" err="1"/>
              <a:t>TotalPointsEarned</a:t>
            </a:r>
            <a:r>
              <a:rPr lang="en-US" sz="1400"/>
              <a:t>  </a:t>
            </a:r>
          </a:p>
          <a:p>
            <a:r>
              <a:rPr lang="en-US" sz="1400"/>
              <a:t>FROM </a:t>
            </a:r>
          </a:p>
          <a:p>
            <a:r>
              <a:rPr lang="en-US" sz="1400"/>
              <a:t>    </a:t>
            </a:r>
            <a:r>
              <a:rPr lang="en-US" sz="1400" err="1"/>
              <a:t>UserInfo</a:t>
            </a:r>
            <a:r>
              <a:rPr lang="en-US" sz="1400"/>
              <a:t> u  </a:t>
            </a:r>
          </a:p>
          <a:p>
            <a:r>
              <a:rPr lang="en-US" sz="1400"/>
              <a:t>JOIN </a:t>
            </a:r>
          </a:p>
          <a:p>
            <a:r>
              <a:rPr lang="en-US" sz="1400"/>
              <a:t>    </a:t>
            </a:r>
            <a:r>
              <a:rPr lang="en-US" sz="1400" err="1"/>
              <a:t>DailyTracker</a:t>
            </a:r>
            <a:r>
              <a:rPr lang="en-US" sz="1400"/>
              <a:t> d ON </a:t>
            </a:r>
            <a:r>
              <a:rPr lang="en-US" sz="1400" err="1"/>
              <a:t>u.UserID</a:t>
            </a:r>
            <a:r>
              <a:rPr lang="en-US" sz="1400"/>
              <a:t> = </a:t>
            </a:r>
            <a:r>
              <a:rPr lang="en-US" sz="1400" err="1"/>
              <a:t>d.UserID</a:t>
            </a:r>
            <a:r>
              <a:rPr lang="en-US" sz="1400"/>
              <a:t>  </a:t>
            </a:r>
          </a:p>
          <a:p>
            <a:r>
              <a:rPr lang="en-US" sz="1400"/>
              <a:t>WHERE </a:t>
            </a:r>
          </a:p>
          <a:p>
            <a:r>
              <a:rPr lang="en-US" sz="1400"/>
              <a:t>    </a:t>
            </a:r>
            <a:r>
              <a:rPr lang="en-US" sz="1400" err="1"/>
              <a:t>u.Age</a:t>
            </a:r>
            <a:r>
              <a:rPr lang="en-US" sz="1400"/>
              <a:t> &lt; 24</a:t>
            </a:r>
          </a:p>
          <a:p>
            <a:r>
              <a:rPr lang="en-US" sz="1400"/>
              <a:t>GROUP BY </a:t>
            </a:r>
          </a:p>
          <a:p>
            <a:r>
              <a:rPr lang="en-US" sz="1400"/>
              <a:t>    </a:t>
            </a:r>
            <a:r>
              <a:rPr lang="en-US" sz="1400" err="1"/>
              <a:t>u.UserID</a:t>
            </a:r>
            <a:r>
              <a:rPr lang="en-US" sz="1400"/>
              <a:t>, </a:t>
            </a:r>
            <a:r>
              <a:rPr lang="en-US" sz="1400" err="1"/>
              <a:t>u.FirstName</a:t>
            </a:r>
            <a:r>
              <a:rPr lang="en-US" sz="1400"/>
              <a:t>, </a:t>
            </a:r>
            <a:r>
              <a:rPr lang="en-US" sz="1400" err="1"/>
              <a:t>u.LastName</a:t>
            </a:r>
            <a:r>
              <a:rPr lang="en-US" sz="1400"/>
              <a:t>, </a:t>
            </a:r>
            <a:r>
              <a:rPr lang="en-US" sz="1400" err="1"/>
              <a:t>u.BMI</a:t>
            </a:r>
            <a:r>
              <a:rPr lang="en-US" sz="1400"/>
              <a:t>, </a:t>
            </a:r>
            <a:r>
              <a:rPr lang="en-US" sz="1400" err="1"/>
              <a:t>u.Age</a:t>
            </a:r>
            <a:r>
              <a:rPr lang="en-US" sz="1400"/>
              <a:t>  </a:t>
            </a:r>
          </a:p>
          <a:p>
            <a:r>
              <a:rPr lang="en-US" sz="1400"/>
              <a:t>ORDER BY </a:t>
            </a:r>
          </a:p>
          <a:p>
            <a:r>
              <a:rPr lang="en-US" sz="1400"/>
              <a:t>    </a:t>
            </a:r>
            <a:r>
              <a:rPr lang="en-US" sz="1400" err="1"/>
              <a:t>u.LastName</a:t>
            </a:r>
            <a:r>
              <a:rPr lang="en-US" sz="1400"/>
              <a:t>;</a:t>
            </a:r>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a:p>
            <a:endParaRPr lang="en-US" sz="1400"/>
          </a:p>
        </p:txBody>
      </p:sp>
      <p:sp>
        <p:nvSpPr>
          <p:cNvPr id="4" name="Text Placeholder 3">
            <a:extLst>
              <a:ext uri="{FF2B5EF4-FFF2-40B4-BE49-F238E27FC236}">
                <a16:creationId xmlns:a16="http://schemas.microsoft.com/office/drawing/2014/main" id="{E2B94E35-FA32-D313-C8E7-2A87ACFCCC12}"/>
              </a:ext>
            </a:extLst>
          </p:cNvPr>
          <p:cNvSpPr>
            <a:spLocks noGrp="1"/>
          </p:cNvSpPr>
          <p:nvPr>
            <p:ph type="body" sz="half" idx="2"/>
          </p:nvPr>
        </p:nvSpPr>
        <p:spPr/>
        <p:txBody>
          <a:bodyPr vert="horz" lIns="91440" tIns="45720" rIns="91440" bIns="45720" rtlCol="0" anchor="b">
            <a:noAutofit/>
          </a:bodyPr>
          <a:lstStyle/>
          <a:p>
            <a:pPr>
              <a:lnSpc>
                <a:spcPct val="90000"/>
              </a:lnSpc>
              <a:spcBef>
                <a:spcPct val="0"/>
              </a:spcBef>
            </a:pPr>
            <a:r>
              <a:rPr lang="en-US" sz="2400">
                <a:latin typeface="+mj-lt"/>
              </a:rPr>
              <a:t>Display user full name, age, replace null BMI with 0.0, include points, and filter by users younger than 24</a:t>
            </a:r>
          </a:p>
          <a:p>
            <a:pPr>
              <a:lnSpc>
                <a:spcPct val="90000"/>
              </a:lnSpc>
              <a:spcBef>
                <a:spcPct val="0"/>
              </a:spcBef>
            </a:pPr>
            <a:endParaRPr lang="en-US" sz="2400">
              <a:solidFill>
                <a:srgbClr val="000000"/>
              </a:solidFill>
              <a:latin typeface="+mj-lt"/>
            </a:endParaRPr>
          </a:p>
          <a:p>
            <a:pPr>
              <a:lnSpc>
                <a:spcPct val="90000"/>
              </a:lnSpc>
              <a:spcBef>
                <a:spcPct val="0"/>
              </a:spcBef>
            </a:pPr>
            <a:endParaRPr lang="en-US" sz="2400">
              <a:solidFill>
                <a:srgbClr val="000000"/>
              </a:solidFill>
              <a:latin typeface="+mj-lt"/>
            </a:endParaRPr>
          </a:p>
          <a:p>
            <a:pPr>
              <a:lnSpc>
                <a:spcPct val="90000"/>
              </a:lnSpc>
              <a:spcBef>
                <a:spcPct val="0"/>
              </a:spcBef>
            </a:pPr>
            <a:endParaRPr lang="en-US" sz="2400">
              <a:solidFill>
                <a:srgbClr val="000000"/>
              </a:solidFill>
              <a:latin typeface="+mj-lt"/>
            </a:endParaRPr>
          </a:p>
          <a:p>
            <a:pPr>
              <a:lnSpc>
                <a:spcPct val="90000"/>
              </a:lnSpc>
              <a:spcBef>
                <a:spcPct val="0"/>
              </a:spcBef>
            </a:pPr>
            <a:endParaRPr lang="en-US" sz="2400">
              <a:solidFill>
                <a:srgbClr val="000000"/>
              </a:solidFill>
              <a:latin typeface="+mj-lt"/>
            </a:endParaRPr>
          </a:p>
        </p:txBody>
      </p:sp>
      <p:pic>
        <p:nvPicPr>
          <p:cNvPr id="3" name="Picture 2" descr="A table with numbers and text&#10;&#10;Description automatically generated">
            <a:extLst>
              <a:ext uri="{FF2B5EF4-FFF2-40B4-BE49-F238E27FC236}">
                <a16:creationId xmlns:a16="http://schemas.microsoft.com/office/drawing/2014/main" id="{581451AB-6A94-449E-C14D-9F90D855E192}"/>
              </a:ext>
            </a:extLst>
          </p:cNvPr>
          <p:cNvPicPr>
            <a:picLocks noChangeAspect="1"/>
          </p:cNvPicPr>
          <p:nvPr/>
        </p:nvPicPr>
        <p:blipFill>
          <a:blip r:embed="rId3"/>
          <a:srcRect l="430" r="-126" b="-513"/>
          <a:stretch/>
        </p:blipFill>
        <p:spPr>
          <a:xfrm>
            <a:off x="465243" y="4218940"/>
            <a:ext cx="8045024" cy="1996467"/>
          </a:xfrm>
          <a:prstGeom prst="rect">
            <a:avLst/>
          </a:prstGeom>
        </p:spPr>
      </p:pic>
    </p:spTree>
    <p:extLst>
      <p:ext uri="{BB962C8B-B14F-4D97-AF65-F5344CB8AC3E}">
        <p14:creationId xmlns:p14="http://schemas.microsoft.com/office/powerpoint/2010/main" val="852268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ame 2">
            <a:extLst>
              <a:ext uri="{FF2B5EF4-FFF2-40B4-BE49-F238E27FC236}">
                <a16:creationId xmlns:a16="http://schemas.microsoft.com/office/drawing/2014/main" id="{A25FEA48-683B-DAF9-EFD4-7D882C3F1414}"/>
              </a:ext>
            </a:extLst>
          </p:cNvPr>
          <p:cNvSpPr/>
          <p:nvPr/>
        </p:nvSpPr>
        <p:spPr>
          <a:xfrm>
            <a:off x="1217560" y="850903"/>
            <a:ext cx="6538448" cy="5204602"/>
          </a:xfrm>
          <a:prstGeom prst="frame">
            <a:avLst/>
          </a:prstGeom>
          <a:solidFill>
            <a:schemeClr val="tx2">
              <a:lumMod val="9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C0A81F2-5A26-7BB3-CE57-1B593689E576}"/>
              </a:ext>
            </a:extLst>
          </p:cNvPr>
          <p:cNvSpPr>
            <a:spLocks noGrp="1"/>
          </p:cNvSpPr>
          <p:nvPr>
            <p:ph type="title"/>
          </p:nvPr>
        </p:nvSpPr>
        <p:spPr>
          <a:xfrm>
            <a:off x="9296400" y="830912"/>
            <a:ext cx="2430780" cy="963356"/>
          </a:xfrm>
        </p:spPr>
        <p:txBody>
          <a:bodyPr anchor="t"/>
          <a:lstStyle/>
          <a:p>
            <a:r>
              <a:rPr lang="en-US"/>
              <a:t>Meet the Team</a:t>
            </a:r>
          </a:p>
        </p:txBody>
      </p:sp>
      <p:sp>
        <p:nvSpPr>
          <p:cNvPr id="4" name="Text Placeholder 3">
            <a:extLst>
              <a:ext uri="{FF2B5EF4-FFF2-40B4-BE49-F238E27FC236}">
                <a16:creationId xmlns:a16="http://schemas.microsoft.com/office/drawing/2014/main" id="{7A81800A-6D9D-E795-912D-2D7975D9F008}"/>
              </a:ext>
            </a:extLst>
          </p:cNvPr>
          <p:cNvSpPr>
            <a:spLocks noGrp="1"/>
          </p:cNvSpPr>
          <p:nvPr>
            <p:ph type="body" sz="half" idx="2"/>
          </p:nvPr>
        </p:nvSpPr>
        <p:spPr>
          <a:xfrm>
            <a:off x="9296400" y="2292732"/>
            <a:ext cx="2430780" cy="4321428"/>
          </a:xfrm>
        </p:spPr>
        <p:txBody>
          <a:bodyPr vert="horz" lIns="91440" tIns="45720" rIns="91440" bIns="45720" rtlCol="0" anchor="t">
            <a:normAutofit/>
          </a:bodyPr>
          <a:lstStyle/>
          <a:p>
            <a:r>
              <a:rPr lang="en-US" sz="1400">
                <a:effectLst/>
              </a:rPr>
              <a:t>Team Carbon Crusaders is focused on providing a product that can empower individuals to reduce their carbon footprint. </a:t>
            </a:r>
            <a:endParaRPr lang="en-US" sz="1200">
              <a:latin typeface="Arial" panose="020B0604020202020204" pitchFamily="34" charset="0"/>
              <a:cs typeface="Arial" panose="020B0604020202020204" pitchFamily="34" charset="0"/>
            </a:endParaRPr>
          </a:p>
          <a:p>
            <a:r>
              <a:rPr lang="en-US" sz="1400">
                <a:effectLst/>
              </a:rPr>
              <a:t>We are dedicated to creating solutions that will make sustainable living accessible.</a:t>
            </a:r>
            <a:endParaRPr lang="en-US" sz="1200">
              <a:effectLst/>
              <a:latin typeface="Arial" panose="020B0604020202020204" pitchFamily="34" charset="0"/>
              <a:ea typeface="Arial" panose="020B0604020202020204" pitchFamily="34" charset="0"/>
              <a:cs typeface="Arial"/>
            </a:endParaRPr>
          </a:p>
          <a:p>
            <a:endParaRPr lang="en-US"/>
          </a:p>
        </p:txBody>
      </p:sp>
      <p:pic>
        <p:nvPicPr>
          <p:cNvPr id="7" name="Picture 6" descr="A person with long hair smiling&#10;&#10;Description automatically generated">
            <a:extLst>
              <a:ext uri="{FF2B5EF4-FFF2-40B4-BE49-F238E27FC236}">
                <a16:creationId xmlns:a16="http://schemas.microsoft.com/office/drawing/2014/main" id="{6BFC8B08-2B96-36D5-CBC4-DBE7AF06BE8E}"/>
              </a:ext>
            </a:extLst>
          </p:cNvPr>
          <p:cNvPicPr>
            <a:picLocks/>
          </p:cNvPicPr>
          <p:nvPr/>
        </p:nvPicPr>
        <p:blipFill rotWithShape="1">
          <a:blip r:embed="rId3"/>
          <a:srcRect l="-4545" t="859" r="-4545" b="859"/>
          <a:stretch/>
        </p:blipFill>
        <p:spPr>
          <a:xfrm>
            <a:off x="1980641" y="3896962"/>
            <a:ext cx="1391920" cy="1435608"/>
          </a:xfrm>
          <a:prstGeom prst="hexagon">
            <a:avLst/>
          </a:prstGeom>
          <a:ln w="28575">
            <a:solidFill>
              <a:schemeClr val="accent2">
                <a:lumMod val="40000"/>
                <a:lumOff val="60000"/>
              </a:schemeClr>
            </a:solidFill>
          </a:ln>
        </p:spPr>
      </p:pic>
      <p:pic>
        <p:nvPicPr>
          <p:cNvPr id="8" name="Picture 7" descr="A person with blonde hair wearing a white shirt&#10;&#10;Description automatically generated">
            <a:extLst>
              <a:ext uri="{FF2B5EF4-FFF2-40B4-BE49-F238E27FC236}">
                <a16:creationId xmlns:a16="http://schemas.microsoft.com/office/drawing/2014/main" id="{40DFCCCC-A527-79BA-21E5-5AE7F930550A}"/>
              </a:ext>
            </a:extLst>
          </p:cNvPr>
          <p:cNvPicPr>
            <a:picLocks noChangeAspect="1"/>
          </p:cNvPicPr>
          <p:nvPr/>
        </p:nvPicPr>
        <p:blipFill>
          <a:blip r:embed="rId4"/>
          <a:stretch>
            <a:fillRect/>
          </a:stretch>
        </p:blipFill>
        <p:spPr>
          <a:xfrm>
            <a:off x="5585109" y="1571574"/>
            <a:ext cx="1389239" cy="1449444"/>
          </a:xfrm>
          <a:prstGeom prst="hexagon">
            <a:avLst/>
          </a:prstGeom>
          <a:ln w="28575">
            <a:solidFill>
              <a:schemeClr val="accent2">
                <a:lumMod val="40000"/>
                <a:lumOff val="60000"/>
              </a:schemeClr>
            </a:solidFill>
          </a:ln>
        </p:spPr>
      </p:pic>
      <p:pic>
        <p:nvPicPr>
          <p:cNvPr id="9" name="Picture 8" descr="A person wearing glasses and a blue shirt&#10;&#10;Description automatically generated">
            <a:extLst>
              <a:ext uri="{FF2B5EF4-FFF2-40B4-BE49-F238E27FC236}">
                <a16:creationId xmlns:a16="http://schemas.microsoft.com/office/drawing/2014/main" id="{332BE08D-12D4-5846-35E3-C4A9A848E3AB}"/>
              </a:ext>
            </a:extLst>
          </p:cNvPr>
          <p:cNvPicPr>
            <a:picLocks/>
          </p:cNvPicPr>
          <p:nvPr/>
        </p:nvPicPr>
        <p:blipFill rotWithShape="1">
          <a:blip r:embed="rId5"/>
          <a:srcRect t="555" b="7963"/>
          <a:stretch/>
        </p:blipFill>
        <p:spPr>
          <a:xfrm>
            <a:off x="5583768" y="3900495"/>
            <a:ext cx="1381760" cy="1435608"/>
          </a:xfrm>
          <a:prstGeom prst="hexagon">
            <a:avLst/>
          </a:prstGeom>
          <a:ln w="28575">
            <a:solidFill>
              <a:schemeClr val="accent2">
                <a:lumMod val="40000"/>
                <a:lumOff val="60000"/>
              </a:schemeClr>
            </a:solidFill>
          </a:ln>
        </p:spPr>
      </p:pic>
      <p:pic>
        <p:nvPicPr>
          <p:cNvPr id="10" name="Picture 9" descr="A person smiling at camera&#10;&#10;Description automatically generated">
            <a:extLst>
              <a:ext uri="{FF2B5EF4-FFF2-40B4-BE49-F238E27FC236}">
                <a16:creationId xmlns:a16="http://schemas.microsoft.com/office/drawing/2014/main" id="{5D1DFECD-35E0-18B1-6BEB-40DD16CD2B0E}"/>
              </a:ext>
            </a:extLst>
          </p:cNvPr>
          <p:cNvPicPr>
            <a:picLocks/>
          </p:cNvPicPr>
          <p:nvPr/>
        </p:nvPicPr>
        <p:blipFill rotWithShape="1">
          <a:blip r:embed="rId6"/>
          <a:srcRect l="-2174" t="5157" r="-2174" b="17656"/>
          <a:stretch/>
        </p:blipFill>
        <p:spPr>
          <a:xfrm>
            <a:off x="3788966" y="2711775"/>
            <a:ext cx="1381760" cy="1435608"/>
          </a:xfrm>
          <a:prstGeom prst="hexagon">
            <a:avLst/>
          </a:prstGeom>
          <a:ln w="28575">
            <a:solidFill>
              <a:schemeClr val="accent2">
                <a:lumMod val="40000"/>
                <a:lumOff val="60000"/>
              </a:schemeClr>
            </a:solidFill>
          </a:ln>
        </p:spPr>
      </p:pic>
      <p:pic>
        <p:nvPicPr>
          <p:cNvPr id="16" name="Picture 15" descr="A person in a suit and tie&#10;&#10;Description automatically generated">
            <a:extLst>
              <a:ext uri="{FF2B5EF4-FFF2-40B4-BE49-F238E27FC236}">
                <a16:creationId xmlns:a16="http://schemas.microsoft.com/office/drawing/2014/main" id="{8FC44716-1348-24DD-015A-B0B1DAED05B6}"/>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1990646" y="1573412"/>
            <a:ext cx="1381760" cy="1435608"/>
          </a:xfrm>
          <a:prstGeom prst="hexagon">
            <a:avLst/>
          </a:prstGeom>
          <a:ln w="28575">
            <a:solidFill>
              <a:schemeClr val="accent2">
                <a:lumMod val="40000"/>
                <a:lumOff val="60000"/>
              </a:schemeClr>
            </a:solidFill>
          </a:ln>
        </p:spPr>
      </p:pic>
    </p:spTree>
    <p:extLst>
      <p:ext uri="{BB962C8B-B14F-4D97-AF65-F5344CB8AC3E}">
        <p14:creationId xmlns:p14="http://schemas.microsoft.com/office/powerpoint/2010/main" val="1665563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C280-2A0A-F865-B5BF-13F911F62619}"/>
              </a:ext>
            </a:extLst>
          </p:cNvPr>
          <p:cNvSpPr>
            <a:spLocks noGrp="1"/>
          </p:cNvSpPr>
          <p:nvPr>
            <p:ph type="title"/>
          </p:nvPr>
        </p:nvSpPr>
        <p:spPr>
          <a:xfrm>
            <a:off x="9296400" y="3279472"/>
            <a:ext cx="2430780" cy="1645920"/>
          </a:xfrm>
        </p:spPr>
        <p:txBody>
          <a:bodyPr>
            <a:noAutofit/>
          </a:bodyPr>
          <a:lstStyle/>
          <a:p>
            <a:r>
              <a:rPr lang="en-US" sz="2400">
                <a:solidFill>
                  <a:srgbClr val="000000"/>
                </a:solidFill>
              </a:rPr>
              <a:t>Count and display distinct redemptions per user for 2023, grouped by user and month, and ordered by month and last name</a:t>
            </a:r>
            <a:endParaRPr lang="en-US" sz="2400"/>
          </a:p>
        </p:txBody>
      </p:sp>
      <p:sp>
        <p:nvSpPr>
          <p:cNvPr id="4" name="TextBox 3">
            <a:extLst>
              <a:ext uri="{FF2B5EF4-FFF2-40B4-BE49-F238E27FC236}">
                <a16:creationId xmlns:a16="http://schemas.microsoft.com/office/drawing/2014/main" id="{9DE6C1EA-991A-69BC-B825-FD9E7248901C}"/>
              </a:ext>
            </a:extLst>
          </p:cNvPr>
          <p:cNvSpPr txBox="1"/>
          <p:nvPr/>
        </p:nvSpPr>
        <p:spPr>
          <a:xfrm>
            <a:off x="528320" y="711200"/>
            <a:ext cx="4450080" cy="5242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SELECT DISTINCT </a:t>
            </a:r>
          </a:p>
          <a:p>
            <a:r>
              <a:rPr lang="en-US" sz="1600"/>
              <a:t>    u.UserID,  </a:t>
            </a:r>
          </a:p>
          <a:p>
            <a:r>
              <a:rPr lang="en-US" sz="1600"/>
              <a:t>    u.FirstName,   </a:t>
            </a:r>
          </a:p>
          <a:p>
            <a:r>
              <a:rPr lang="en-US" sz="1600"/>
              <a:t>    u.LastName,   </a:t>
            </a:r>
          </a:p>
          <a:p>
            <a:r>
              <a:rPr lang="en-US" sz="1600"/>
              <a:t>    TO_CHAR(r.RedemptionDate, 'MM-YYYY') AS Month,   </a:t>
            </a:r>
          </a:p>
          <a:p>
            <a:r>
              <a:rPr lang="en-US" sz="1600"/>
              <a:t>    COUNT(r.RedemptionID) OVER (PARTITION BY u.UserID, TO_CHAR(r.RedemptionDate, 'MM-YYYY')) AS RedemptionCount   </a:t>
            </a:r>
          </a:p>
          <a:p>
            <a:r>
              <a:rPr lang="en-US" sz="1600"/>
              <a:t>FROM  </a:t>
            </a:r>
          </a:p>
          <a:p>
            <a:r>
              <a:rPr lang="en-US" sz="1600"/>
              <a:t>    UserInfo u   </a:t>
            </a:r>
          </a:p>
          <a:p>
            <a:r>
              <a:rPr lang="en-US" sz="1600"/>
              <a:t>JOIN  </a:t>
            </a:r>
          </a:p>
          <a:p>
            <a:r>
              <a:rPr lang="en-US" sz="1600"/>
              <a:t>    Redemption r ON u.UserID = r.UserID   </a:t>
            </a:r>
          </a:p>
          <a:p>
            <a:r>
              <a:rPr lang="en-US" sz="1600"/>
              <a:t>WHERE  </a:t>
            </a:r>
          </a:p>
          <a:p>
            <a:r>
              <a:rPr lang="en-US" sz="1600"/>
              <a:t>    TO_CHAR(r.RedemptionDate, 'YYYY') = '2023' </a:t>
            </a:r>
          </a:p>
          <a:p>
            <a:r>
              <a:rPr lang="en-US" sz="1600"/>
              <a:t>ORDER BY  </a:t>
            </a:r>
          </a:p>
          <a:p>
            <a:r>
              <a:rPr lang="en-US" sz="1600"/>
              <a:t>    TO_CHAR(r.RedemptionDate, 'MM-YYYY'), u.LastName;</a:t>
            </a:r>
          </a:p>
          <a:p>
            <a:endParaRPr lang="en-US" sz="1600"/>
          </a:p>
        </p:txBody>
      </p:sp>
      <p:pic>
        <p:nvPicPr>
          <p:cNvPr id="8" name="Picture 7" descr="A table of names and numbers&#10;&#10;Description automatically generated">
            <a:extLst>
              <a:ext uri="{FF2B5EF4-FFF2-40B4-BE49-F238E27FC236}">
                <a16:creationId xmlns:a16="http://schemas.microsoft.com/office/drawing/2014/main" id="{5568920B-E884-10D1-5A27-D76DFFAEE146}"/>
              </a:ext>
            </a:extLst>
          </p:cNvPr>
          <p:cNvPicPr>
            <a:picLocks noChangeAspect="1"/>
          </p:cNvPicPr>
          <p:nvPr/>
        </p:nvPicPr>
        <p:blipFill>
          <a:blip r:embed="rId3"/>
          <a:stretch>
            <a:fillRect/>
          </a:stretch>
        </p:blipFill>
        <p:spPr>
          <a:xfrm>
            <a:off x="4975009" y="715645"/>
            <a:ext cx="3615690" cy="5365750"/>
          </a:xfrm>
          <a:prstGeom prst="rect">
            <a:avLst/>
          </a:prstGeom>
        </p:spPr>
      </p:pic>
    </p:spTree>
    <p:extLst>
      <p:ext uri="{BB962C8B-B14F-4D97-AF65-F5344CB8AC3E}">
        <p14:creationId xmlns:p14="http://schemas.microsoft.com/office/powerpoint/2010/main" val="3078372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et-20240814_163902-Meeting Recording">
            <a:hlinkClick r:id="" action="ppaction://media"/>
            <a:extLst>
              <a:ext uri="{FF2B5EF4-FFF2-40B4-BE49-F238E27FC236}">
                <a16:creationId xmlns:a16="http://schemas.microsoft.com/office/drawing/2014/main" id="{6CD19E71-7B63-6CB8-F8BC-C138877D6B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28663" y="409873"/>
            <a:ext cx="10787062" cy="6067722"/>
          </a:xfrm>
          <a:prstGeom prst="rect">
            <a:avLst/>
          </a:prstGeom>
        </p:spPr>
      </p:pic>
    </p:spTree>
    <p:extLst>
      <p:ext uri="{BB962C8B-B14F-4D97-AF65-F5344CB8AC3E}">
        <p14:creationId xmlns:p14="http://schemas.microsoft.com/office/powerpoint/2010/main" val="112056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4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18" name="Rectangle 17">
            <a:extLst>
              <a:ext uri="{FF2B5EF4-FFF2-40B4-BE49-F238E27FC236}">
                <a16:creationId xmlns:a16="http://schemas.microsoft.com/office/drawing/2014/main" id="{5D33D119-A6C8-4A3A-85DC-04DC6D9AB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A133A53-445E-4A59-A653-BB1A1673B0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7553" y="237744"/>
            <a:ext cx="7584889"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46C280-2A0A-F865-B5BF-13F911F62619}"/>
              </a:ext>
            </a:extLst>
          </p:cNvPr>
          <p:cNvSpPr>
            <a:spLocks noGrp="1"/>
          </p:cNvSpPr>
          <p:nvPr>
            <p:ph type="title"/>
          </p:nvPr>
        </p:nvSpPr>
        <p:spPr>
          <a:xfrm>
            <a:off x="237740" y="1532105"/>
            <a:ext cx="3651758" cy="3150898"/>
          </a:xfrm>
        </p:spPr>
        <p:txBody>
          <a:bodyPr vert="horz" lIns="91440" tIns="45720" rIns="91440" bIns="45720" rtlCol="0" anchor="ctr">
            <a:normAutofit/>
          </a:bodyPr>
          <a:lstStyle/>
          <a:p>
            <a:r>
              <a:rPr lang="en-US" sz="3700">
                <a:solidFill>
                  <a:schemeClr val="bg2"/>
                </a:solidFill>
              </a:rPr>
              <a:t>Gift Card Redemption Choice for Users </a:t>
            </a:r>
          </a:p>
        </p:txBody>
      </p:sp>
      <p:pic>
        <p:nvPicPr>
          <p:cNvPr id="5" name="Picture 4">
            <a:extLst>
              <a:ext uri="{FF2B5EF4-FFF2-40B4-BE49-F238E27FC236}">
                <a16:creationId xmlns:a16="http://schemas.microsoft.com/office/drawing/2014/main" id="{5F5BD0AA-7FDF-8E7C-DB13-EC390CDD1AED}"/>
              </a:ext>
            </a:extLst>
          </p:cNvPr>
          <p:cNvPicPr>
            <a:picLocks noChangeAspect="1"/>
          </p:cNvPicPr>
          <p:nvPr/>
        </p:nvPicPr>
        <p:blipFill rotWithShape="1">
          <a:blip r:embed="rId3"/>
          <a:srcRect l="1135" t="1" r="-378" b="1"/>
          <a:stretch/>
        </p:blipFill>
        <p:spPr>
          <a:xfrm>
            <a:off x="5339421" y="418961"/>
            <a:ext cx="5814354" cy="5947917"/>
          </a:xfrm>
          <a:prstGeom prst="rect">
            <a:avLst/>
          </a:prstGeom>
        </p:spPr>
      </p:pic>
      <p:sp>
        <p:nvSpPr>
          <p:cNvPr id="3" name="Content Placeholder 2">
            <a:extLst>
              <a:ext uri="{FF2B5EF4-FFF2-40B4-BE49-F238E27FC236}">
                <a16:creationId xmlns:a16="http://schemas.microsoft.com/office/drawing/2014/main" id="{91387D54-5B43-95C6-24E2-0C4C0AE06036}"/>
              </a:ext>
            </a:extLst>
          </p:cNvPr>
          <p:cNvSpPr>
            <a:spLocks noGrp="1"/>
          </p:cNvSpPr>
          <p:nvPr>
            <p:ph idx="1"/>
          </p:nvPr>
        </p:nvSpPr>
        <p:spPr>
          <a:xfrm>
            <a:off x="4965192" y="2386584"/>
            <a:ext cx="6464808" cy="3648456"/>
          </a:xfrm>
        </p:spPr>
        <p:txBody>
          <a:bodyPr vert="horz" lIns="91440" tIns="45720" rIns="91440" bIns="45720" rtlCol="0">
            <a:normAutofit/>
          </a:bodyPr>
          <a:lstStyle/>
          <a:p>
            <a:pPr marL="0">
              <a:spcBef>
                <a:spcPts val="0"/>
              </a:spcBef>
              <a:spcAft>
                <a:spcPts val="600"/>
              </a:spcAft>
              <a:buClr>
                <a:schemeClr val="tx1">
                  <a:lumMod val="85000"/>
                  <a:lumOff val="15000"/>
                </a:schemeClr>
              </a:buClr>
              <a:buFont typeface="Garamond" pitchFamily="18" charset="0"/>
              <a:buChar char="◦"/>
            </a:pPr>
            <a:endParaRPr lang="en-US"/>
          </a:p>
          <a:p>
            <a:pPr marL="0">
              <a:spcBef>
                <a:spcPts val="0"/>
              </a:spcBef>
              <a:spcAft>
                <a:spcPts val="600"/>
              </a:spcAft>
              <a:buClr>
                <a:schemeClr val="tx1">
                  <a:lumMod val="85000"/>
                  <a:lumOff val="15000"/>
                </a:schemeClr>
              </a:buClr>
              <a:buFont typeface="Garamond" pitchFamily="18" charset="0"/>
              <a:buChar char="◦"/>
            </a:pPr>
            <a:endParaRPr lang="en-US"/>
          </a:p>
        </p:txBody>
      </p:sp>
    </p:spTree>
    <p:extLst>
      <p:ext uri="{BB962C8B-B14F-4D97-AF65-F5344CB8AC3E}">
        <p14:creationId xmlns:p14="http://schemas.microsoft.com/office/powerpoint/2010/main" val="1530703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18" name="Rectangle 17">
            <a:extLst>
              <a:ext uri="{FF2B5EF4-FFF2-40B4-BE49-F238E27FC236}">
                <a16:creationId xmlns:a16="http://schemas.microsoft.com/office/drawing/2014/main" id="{5D33D119-A6C8-4A3A-85DC-04DC6D9AB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A133A53-445E-4A59-A653-BB1A1673B0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7553" y="237744"/>
            <a:ext cx="7584889"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46C280-2A0A-F865-B5BF-13F911F62619}"/>
              </a:ext>
            </a:extLst>
          </p:cNvPr>
          <p:cNvSpPr>
            <a:spLocks noGrp="1"/>
          </p:cNvSpPr>
          <p:nvPr>
            <p:ph type="title"/>
          </p:nvPr>
        </p:nvSpPr>
        <p:spPr>
          <a:xfrm>
            <a:off x="4795012" y="1909431"/>
            <a:ext cx="6807390" cy="3039138"/>
          </a:xfrm>
        </p:spPr>
        <p:txBody>
          <a:bodyPr vert="horz" lIns="91440" tIns="45720" rIns="91440" bIns="45720" rtlCol="0" anchor="ctr">
            <a:normAutofit/>
          </a:bodyPr>
          <a:lstStyle/>
          <a:p>
            <a:r>
              <a:rPr lang="en-US" sz="4000">
                <a:solidFill>
                  <a:schemeClr val="tx1"/>
                </a:solidFill>
                <a:ea typeface="+mn-lt"/>
                <a:cs typeface="+mn-lt"/>
              </a:rPr>
              <a:t>Users with BMI Values &gt; 40</a:t>
            </a:r>
            <a:endParaRPr lang="en-US" sz="3700">
              <a:solidFill>
                <a:schemeClr val="tx1"/>
              </a:solidFill>
            </a:endParaRPr>
          </a:p>
        </p:txBody>
      </p:sp>
      <p:sp>
        <p:nvSpPr>
          <p:cNvPr id="3" name="Content Placeholder 2">
            <a:extLst>
              <a:ext uri="{FF2B5EF4-FFF2-40B4-BE49-F238E27FC236}">
                <a16:creationId xmlns:a16="http://schemas.microsoft.com/office/drawing/2014/main" id="{91387D54-5B43-95C6-24E2-0C4C0AE06036}"/>
              </a:ext>
            </a:extLst>
          </p:cNvPr>
          <p:cNvSpPr>
            <a:spLocks noGrp="1"/>
          </p:cNvSpPr>
          <p:nvPr>
            <p:ph idx="1"/>
          </p:nvPr>
        </p:nvSpPr>
        <p:spPr>
          <a:xfrm>
            <a:off x="4965192" y="2386584"/>
            <a:ext cx="6464808" cy="3648456"/>
          </a:xfrm>
        </p:spPr>
        <p:txBody>
          <a:bodyPr vert="horz" lIns="91440" tIns="45720" rIns="91440" bIns="45720" rtlCol="0">
            <a:normAutofit/>
          </a:bodyPr>
          <a:lstStyle/>
          <a:p>
            <a:pPr marL="0">
              <a:spcBef>
                <a:spcPts val="0"/>
              </a:spcBef>
              <a:spcAft>
                <a:spcPts val="600"/>
              </a:spcAft>
              <a:buClr>
                <a:schemeClr val="tx1">
                  <a:lumMod val="85000"/>
                  <a:lumOff val="15000"/>
                </a:schemeClr>
              </a:buClr>
              <a:buFont typeface="Garamond" pitchFamily="18" charset="0"/>
              <a:buChar char="◦"/>
            </a:pPr>
            <a:endParaRPr lang="en-US"/>
          </a:p>
          <a:p>
            <a:pPr marL="0">
              <a:spcBef>
                <a:spcPts val="0"/>
              </a:spcBef>
              <a:spcAft>
                <a:spcPts val="600"/>
              </a:spcAft>
              <a:buClr>
                <a:schemeClr val="tx1">
                  <a:lumMod val="85000"/>
                  <a:lumOff val="15000"/>
                </a:schemeClr>
              </a:buClr>
              <a:buFont typeface="Garamond" pitchFamily="18" charset="0"/>
              <a:buChar char="◦"/>
            </a:pPr>
            <a:endParaRPr lang="en-US"/>
          </a:p>
        </p:txBody>
      </p:sp>
      <p:pic>
        <p:nvPicPr>
          <p:cNvPr id="6" name="Picture 5">
            <a:extLst>
              <a:ext uri="{FF2B5EF4-FFF2-40B4-BE49-F238E27FC236}">
                <a16:creationId xmlns:a16="http://schemas.microsoft.com/office/drawing/2014/main" id="{61108F70-567F-C7ED-2BE6-DAF46AEAF18B}"/>
              </a:ext>
            </a:extLst>
          </p:cNvPr>
          <p:cNvPicPr>
            <a:picLocks noChangeAspect="1"/>
          </p:cNvPicPr>
          <p:nvPr/>
        </p:nvPicPr>
        <p:blipFill>
          <a:blip r:embed="rId3"/>
          <a:stretch>
            <a:fillRect/>
          </a:stretch>
        </p:blipFill>
        <p:spPr>
          <a:xfrm>
            <a:off x="462094" y="507400"/>
            <a:ext cx="3515662" cy="5854630"/>
          </a:xfrm>
          <a:prstGeom prst="rect">
            <a:avLst/>
          </a:prstGeom>
        </p:spPr>
      </p:pic>
    </p:spTree>
    <p:extLst>
      <p:ext uri="{BB962C8B-B14F-4D97-AF65-F5344CB8AC3E}">
        <p14:creationId xmlns:p14="http://schemas.microsoft.com/office/powerpoint/2010/main" val="2902389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18" name="Rectangle 17">
            <a:extLst>
              <a:ext uri="{FF2B5EF4-FFF2-40B4-BE49-F238E27FC236}">
                <a16:creationId xmlns:a16="http://schemas.microsoft.com/office/drawing/2014/main" id="{5D33D119-A6C8-4A3A-85DC-04DC6D9AB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6C280-2A0A-F865-B5BF-13F911F62619}"/>
              </a:ext>
            </a:extLst>
          </p:cNvPr>
          <p:cNvSpPr>
            <a:spLocks noGrp="1"/>
          </p:cNvSpPr>
          <p:nvPr>
            <p:ph type="title"/>
          </p:nvPr>
        </p:nvSpPr>
        <p:spPr>
          <a:xfrm>
            <a:off x="238521" y="1703262"/>
            <a:ext cx="3068510" cy="3303298"/>
          </a:xfrm>
        </p:spPr>
        <p:txBody>
          <a:bodyPr vert="horz" lIns="91440" tIns="45720" rIns="91440" bIns="45720" rtlCol="0" anchor="ctr">
            <a:normAutofit/>
          </a:bodyPr>
          <a:lstStyle/>
          <a:p>
            <a:r>
              <a:rPr lang="en-US" sz="4000">
                <a:ea typeface="+mn-lt"/>
                <a:cs typeface="+mn-lt"/>
              </a:rPr>
              <a:t>Activities with Total Emissions </a:t>
            </a:r>
            <a:endParaRPr lang="en-US" sz="4000"/>
          </a:p>
        </p:txBody>
      </p:sp>
      <p:sp>
        <p:nvSpPr>
          <p:cNvPr id="3" name="Content Placeholder 2">
            <a:extLst>
              <a:ext uri="{FF2B5EF4-FFF2-40B4-BE49-F238E27FC236}">
                <a16:creationId xmlns:a16="http://schemas.microsoft.com/office/drawing/2014/main" id="{91387D54-5B43-95C6-24E2-0C4C0AE06036}"/>
              </a:ext>
            </a:extLst>
          </p:cNvPr>
          <p:cNvSpPr>
            <a:spLocks noGrp="1"/>
          </p:cNvSpPr>
          <p:nvPr>
            <p:ph idx="1"/>
          </p:nvPr>
        </p:nvSpPr>
        <p:spPr>
          <a:xfrm>
            <a:off x="4965192" y="2386584"/>
            <a:ext cx="6464808" cy="3648456"/>
          </a:xfrm>
        </p:spPr>
        <p:txBody>
          <a:bodyPr vert="horz" lIns="91440" tIns="45720" rIns="91440" bIns="45720" rtlCol="0">
            <a:normAutofit/>
          </a:bodyPr>
          <a:lstStyle/>
          <a:p>
            <a:pPr marL="0">
              <a:spcBef>
                <a:spcPts val="0"/>
              </a:spcBef>
              <a:spcAft>
                <a:spcPts val="600"/>
              </a:spcAft>
              <a:buClr>
                <a:schemeClr val="tx1">
                  <a:lumMod val="85000"/>
                  <a:lumOff val="15000"/>
                </a:schemeClr>
              </a:buClr>
              <a:buFont typeface="Garamond" pitchFamily="18" charset="0"/>
              <a:buChar char="◦"/>
            </a:pPr>
            <a:endParaRPr lang="en-US"/>
          </a:p>
          <a:p>
            <a:pPr marL="0">
              <a:spcBef>
                <a:spcPts val="0"/>
              </a:spcBef>
              <a:spcAft>
                <a:spcPts val="600"/>
              </a:spcAft>
              <a:buClr>
                <a:schemeClr val="tx1">
                  <a:lumMod val="85000"/>
                  <a:lumOff val="15000"/>
                </a:schemeClr>
              </a:buClr>
              <a:buFont typeface="Garamond" pitchFamily="18" charset="0"/>
              <a:buChar char="◦"/>
            </a:pPr>
            <a:endParaRPr lang="en-US"/>
          </a:p>
        </p:txBody>
      </p:sp>
      <p:sp>
        <p:nvSpPr>
          <p:cNvPr id="5" name="Rectangle 4">
            <a:extLst>
              <a:ext uri="{FF2B5EF4-FFF2-40B4-BE49-F238E27FC236}">
                <a16:creationId xmlns:a16="http://schemas.microsoft.com/office/drawing/2014/main" id="{FFED88BC-8692-E140-DB54-BCDF1F7E5049}"/>
              </a:ext>
            </a:extLst>
          </p:cNvPr>
          <p:cNvSpPr/>
          <p:nvPr/>
        </p:nvSpPr>
        <p:spPr>
          <a:xfrm>
            <a:off x="3560972" y="233680"/>
            <a:ext cx="8397240" cy="639064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3649161-2749-09B0-CAE2-43E1A7BB9883}"/>
              </a:ext>
            </a:extLst>
          </p:cNvPr>
          <p:cNvPicPr>
            <a:picLocks noChangeAspect="1"/>
          </p:cNvPicPr>
          <p:nvPr/>
        </p:nvPicPr>
        <p:blipFill>
          <a:blip r:embed="rId3"/>
          <a:srcRect l="5703" r="-291" b="-181"/>
          <a:stretch/>
        </p:blipFill>
        <p:spPr>
          <a:xfrm>
            <a:off x="3762338" y="440047"/>
            <a:ext cx="7993814" cy="5989301"/>
          </a:xfrm>
          <a:prstGeom prst="rect">
            <a:avLst/>
          </a:prstGeom>
          <a:effectLst/>
        </p:spPr>
      </p:pic>
    </p:spTree>
    <p:extLst>
      <p:ext uri="{BB962C8B-B14F-4D97-AF65-F5344CB8AC3E}">
        <p14:creationId xmlns:p14="http://schemas.microsoft.com/office/powerpoint/2010/main" val="2262437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18" name="Rectangle 17">
            <a:extLst>
              <a:ext uri="{FF2B5EF4-FFF2-40B4-BE49-F238E27FC236}">
                <a16:creationId xmlns:a16="http://schemas.microsoft.com/office/drawing/2014/main" id="{5D33D119-A6C8-4A3A-85DC-04DC6D9AB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A133A53-445E-4A59-A653-BB1A1673B0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7553" y="237744"/>
            <a:ext cx="7584889"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46C280-2A0A-F865-B5BF-13F911F62619}"/>
              </a:ext>
            </a:extLst>
          </p:cNvPr>
          <p:cNvSpPr>
            <a:spLocks noGrp="1"/>
          </p:cNvSpPr>
          <p:nvPr>
            <p:ph type="title"/>
          </p:nvPr>
        </p:nvSpPr>
        <p:spPr>
          <a:xfrm>
            <a:off x="220428" y="1695735"/>
            <a:ext cx="2937427" cy="2622578"/>
          </a:xfrm>
        </p:spPr>
        <p:txBody>
          <a:bodyPr vert="horz" lIns="91440" tIns="45720" rIns="91440" bIns="45720" rtlCol="0" anchor="ctr">
            <a:normAutofit/>
          </a:bodyPr>
          <a:lstStyle/>
          <a:p>
            <a:r>
              <a:rPr lang="en-US" sz="3200">
                <a:solidFill>
                  <a:schemeClr val="bg2"/>
                </a:solidFill>
              </a:rPr>
              <a:t>Redemptions per Month in 2023</a:t>
            </a:r>
          </a:p>
        </p:txBody>
      </p:sp>
      <p:sp>
        <p:nvSpPr>
          <p:cNvPr id="3" name="Content Placeholder 2">
            <a:extLst>
              <a:ext uri="{FF2B5EF4-FFF2-40B4-BE49-F238E27FC236}">
                <a16:creationId xmlns:a16="http://schemas.microsoft.com/office/drawing/2014/main" id="{91387D54-5B43-95C6-24E2-0C4C0AE06036}"/>
              </a:ext>
            </a:extLst>
          </p:cNvPr>
          <p:cNvSpPr>
            <a:spLocks noGrp="1"/>
          </p:cNvSpPr>
          <p:nvPr>
            <p:ph idx="1"/>
          </p:nvPr>
        </p:nvSpPr>
        <p:spPr>
          <a:xfrm>
            <a:off x="4965192" y="2386584"/>
            <a:ext cx="6464808" cy="3648456"/>
          </a:xfrm>
        </p:spPr>
        <p:txBody>
          <a:bodyPr vert="horz" lIns="91440" tIns="45720" rIns="91440" bIns="45720" rtlCol="0">
            <a:normAutofit/>
          </a:bodyPr>
          <a:lstStyle/>
          <a:p>
            <a:pPr marL="0">
              <a:spcBef>
                <a:spcPts val="0"/>
              </a:spcBef>
              <a:spcAft>
                <a:spcPts val="600"/>
              </a:spcAft>
              <a:buClr>
                <a:schemeClr val="tx1">
                  <a:lumMod val="85000"/>
                  <a:lumOff val="15000"/>
                </a:schemeClr>
              </a:buClr>
              <a:buFont typeface="Garamond" pitchFamily="18" charset="0"/>
              <a:buChar char="◦"/>
            </a:pPr>
            <a:endParaRPr lang="en-US"/>
          </a:p>
          <a:p>
            <a:pPr marL="0">
              <a:spcBef>
                <a:spcPts val="0"/>
              </a:spcBef>
              <a:spcAft>
                <a:spcPts val="600"/>
              </a:spcAft>
              <a:buClr>
                <a:schemeClr val="tx1">
                  <a:lumMod val="85000"/>
                  <a:lumOff val="15000"/>
                </a:schemeClr>
              </a:buClr>
              <a:buFont typeface="Garamond" pitchFamily="18" charset="0"/>
              <a:buChar char="◦"/>
            </a:pPr>
            <a:endParaRPr lang="en-US"/>
          </a:p>
        </p:txBody>
      </p:sp>
      <p:sp>
        <p:nvSpPr>
          <p:cNvPr id="6" name="Rectangle 5">
            <a:extLst>
              <a:ext uri="{FF2B5EF4-FFF2-40B4-BE49-F238E27FC236}">
                <a16:creationId xmlns:a16="http://schemas.microsoft.com/office/drawing/2014/main" id="{36B20C9C-0B7E-07EF-B82F-EBC9545DD3B0}"/>
              </a:ext>
            </a:extLst>
          </p:cNvPr>
          <p:cNvSpPr/>
          <p:nvPr/>
        </p:nvSpPr>
        <p:spPr>
          <a:xfrm>
            <a:off x="3154572" y="233680"/>
            <a:ext cx="8803640" cy="639064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B28988-BDD6-7544-E589-30E175699AFD}"/>
              </a:ext>
            </a:extLst>
          </p:cNvPr>
          <p:cNvPicPr>
            <a:picLocks noChangeAspect="1"/>
          </p:cNvPicPr>
          <p:nvPr/>
        </p:nvPicPr>
        <p:blipFill>
          <a:blip r:embed="rId3"/>
          <a:stretch>
            <a:fillRect/>
          </a:stretch>
        </p:blipFill>
        <p:spPr>
          <a:xfrm>
            <a:off x="3294168" y="1141096"/>
            <a:ext cx="8518818" cy="4583556"/>
          </a:xfrm>
          <a:prstGeom prst="rect">
            <a:avLst/>
          </a:prstGeom>
        </p:spPr>
      </p:pic>
    </p:spTree>
    <p:extLst>
      <p:ext uri="{BB962C8B-B14F-4D97-AF65-F5344CB8AC3E}">
        <p14:creationId xmlns:p14="http://schemas.microsoft.com/office/powerpoint/2010/main" val="926462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18" name="Rectangle 17">
            <a:extLst>
              <a:ext uri="{FF2B5EF4-FFF2-40B4-BE49-F238E27FC236}">
                <a16:creationId xmlns:a16="http://schemas.microsoft.com/office/drawing/2014/main" id="{5D33D119-A6C8-4A3A-85DC-04DC6D9AB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A133A53-445E-4A59-A653-BB1A1673B0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7553" y="237744"/>
            <a:ext cx="7584889"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46C280-2A0A-F865-B5BF-13F911F62619}"/>
              </a:ext>
            </a:extLst>
          </p:cNvPr>
          <p:cNvSpPr>
            <a:spLocks noGrp="1"/>
          </p:cNvSpPr>
          <p:nvPr>
            <p:ph type="title"/>
          </p:nvPr>
        </p:nvSpPr>
        <p:spPr>
          <a:xfrm>
            <a:off x="4744624" y="2010060"/>
            <a:ext cx="6797136" cy="2500658"/>
          </a:xfrm>
        </p:spPr>
        <p:txBody>
          <a:bodyPr vert="horz" lIns="91440" tIns="45720" rIns="91440" bIns="45720" rtlCol="0" anchor="ctr">
            <a:normAutofit/>
          </a:bodyPr>
          <a:lstStyle/>
          <a:p>
            <a:r>
              <a:rPr lang="en-US" sz="4000">
                <a:solidFill>
                  <a:schemeClr val="tx1"/>
                </a:solidFill>
                <a:ea typeface="+mn-lt"/>
                <a:cs typeface="+mn-lt"/>
              </a:rPr>
              <a:t>Activities and Total Emissions Recorded in August in 2024</a:t>
            </a:r>
            <a:endParaRPr lang="en-US" sz="3700">
              <a:solidFill>
                <a:schemeClr val="tx1"/>
              </a:solidFill>
            </a:endParaRPr>
          </a:p>
        </p:txBody>
      </p:sp>
      <p:pic>
        <p:nvPicPr>
          <p:cNvPr id="4" name="Picture 3">
            <a:extLst>
              <a:ext uri="{FF2B5EF4-FFF2-40B4-BE49-F238E27FC236}">
                <a16:creationId xmlns:a16="http://schemas.microsoft.com/office/drawing/2014/main" id="{C8F26907-FA1F-FF11-D3F4-96FE7B230C17}"/>
              </a:ext>
            </a:extLst>
          </p:cNvPr>
          <p:cNvPicPr>
            <a:picLocks noChangeAspect="1"/>
          </p:cNvPicPr>
          <p:nvPr/>
        </p:nvPicPr>
        <p:blipFill>
          <a:blip r:embed="rId3"/>
          <a:stretch>
            <a:fillRect/>
          </a:stretch>
        </p:blipFill>
        <p:spPr>
          <a:xfrm>
            <a:off x="1330542" y="547020"/>
            <a:ext cx="2131684" cy="5763960"/>
          </a:xfrm>
          <a:prstGeom prst="rect">
            <a:avLst/>
          </a:prstGeom>
        </p:spPr>
      </p:pic>
    </p:spTree>
    <p:extLst>
      <p:ext uri="{BB962C8B-B14F-4D97-AF65-F5344CB8AC3E}">
        <p14:creationId xmlns:p14="http://schemas.microsoft.com/office/powerpoint/2010/main" val="3074565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18" name="Rectangle 17">
            <a:extLst>
              <a:ext uri="{FF2B5EF4-FFF2-40B4-BE49-F238E27FC236}">
                <a16:creationId xmlns:a16="http://schemas.microsoft.com/office/drawing/2014/main" id="{5D33D119-A6C8-4A3A-85DC-04DC6D9AB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A133A53-445E-4A59-A653-BB1A1673B0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57553" y="237744"/>
            <a:ext cx="7584889"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946C280-2A0A-F865-B5BF-13F911F62619}"/>
              </a:ext>
            </a:extLst>
          </p:cNvPr>
          <p:cNvSpPr>
            <a:spLocks noGrp="1"/>
          </p:cNvSpPr>
          <p:nvPr>
            <p:ph type="title"/>
          </p:nvPr>
        </p:nvSpPr>
        <p:spPr>
          <a:xfrm>
            <a:off x="5486304" y="760380"/>
            <a:ext cx="5791296" cy="2470178"/>
          </a:xfrm>
        </p:spPr>
        <p:txBody>
          <a:bodyPr vert="horz" lIns="91440" tIns="45720" rIns="91440" bIns="45720" rtlCol="0" anchor="ctr">
            <a:normAutofit/>
          </a:bodyPr>
          <a:lstStyle/>
          <a:p>
            <a:r>
              <a:rPr lang="en-US" sz="4000">
                <a:solidFill>
                  <a:schemeClr val="tx1"/>
                </a:solidFill>
                <a:ea typeface="+mn-lt"/>
                <a:cs typeface="+mn-lt"/>
              </a:rPr>
              <a:t>Users' Total Points and BMI for Ages &lt; 24 </a:t>
            </a:r>
            <a:endParaRPr lang="en-US" sz="4000">
              <a:solidFill>
                <a:schemeClr val="tx1"/>
              </a:solidFill>
            </a:endParaRPr>
          </a:p>
        </p:txBody>
      </p:sp>
      <p:sp>
        <p:nvSpPr>
          <p:cNvPr id="3" name="Content Placeholder 2">
            <a:extLst>
              <a:ext uri="{FF2B5EF4-FFF2-40B4-BE49-F238E27FC236}">
                <a16:creationId xmlns:a16="http://schemas.microsoft.com/office/drawing/2014/main" id="{91387D54-5B43-95C6-24E2-0C4C0AE06036}"/>
              </a:ext>
            </a:extLst>
          </p:cNvPr>
          <p:cNvSpPr>
            <a:spLocks noGrp="1"/>
          </p:cNvSpPr>
          <p:nvPr>
            <p:ph idx="1"/>
          </p:nvPr>
        </p:nvSpPr>
        <p:spPr>
          <a:xfrm>
            <a:off x="4965192" y="2386584"/>
            <a:ext cx="6464808" cy="3648456"/>
          </a:xfrm>
        </p:spPr>
        <p:txBody>
          <a:bodyPr vert="horz" lIns="91440" tIns="45720" rIns="91440" bIns="45720" rtlCol="0">
            <a:normAutofit/>
          </a:bodyPr>
          <a:lstStyle/>
          <a:p>
            <a:pPr marL="0">
              <a:spcBef>
                <a:spcPts val="0"/>
              </a:spcBef>
              <a:spcAft>
                <a:spcPts val="600"/>
              </a:spcAft>
              <a:buClr>
                <a:schemeClr val="tx1">
                  <a:lumMod val="85000"/>
                  <a:lumOff val="15000"/>
                </a:schemeClr>
              </a:buClr>
              <a:buFont typeface="Garamond" pitchFamily="18" charset="0"/>
              <a:buChar char="◦"/>
            </a:pPr>
            <a:endParaRPr lang="en-US"/>
          </a:p>
          <a:p>
            <a:pPr marL="0">
              <a:spcBef>
                <a:spcPts val="0"/>
              </a:spcBef>
              <a:spcAft>
                <a:spcPts val="600"/>
              </a:spcAft>
              <a:buClr>
                <a:schemeClr val="tx1">
                  <a:lumMod val="85000"/>
                  <a:lumOff val="15000"/>
                </a:schemeClr>
              </a:buClr>
              <a:buFont typeface="Garamond" pitchFamily="18" charset="0"/>
              <a:buChar char="◦"/>
            </a:pPr>
            <a:endParaRPr lang="en-US"/>
          </a:p>
        </p:txBody>
      </p:sp>
      <p:pic>
        <p:nvPicPr>
          <p:cNvPr id="5" name="Picture 4">
            <a:extLst>
              <a:ext uri="{FF2B5EF4-FFF2-40B4-BE49-F238E27FC236}">
                <a16:creationId xmlns:a16="http://schemas.microsoft.com/office/drawing/2014/main" id="{DE8153F4-3D95-8DC7-4AA8-EFF2BC1A0302}"/>
              </a:ext>
            </a:extLst>
          </p:cNvPr>
          <p:cNvPicPr>
            <a:picLocks noChangeAspect="1"/>
          </p:cNvPicPr>
          <p:nvPr/>
        </p:nvPicPr>
        <p:blipFill>
          <a:blip r:embed="rId3"/>
          <a:srcRect b="8225"/>
          <a:stretch/>
        </p:blipFill>
        <p:spPr>
          <a:xfrm>
            <a:off x="421233" y="3574702"/>
            <a:ext cx="11188778" cy="2152201"/>
          </a:xfrm>
          <a:prstGeom prst="rect">
            <a:avLst/>
          </a:prstGeom>
        </p:spPr>
      </p:pic>
    </p:spTree>
    <p:extLst>
      <p:ext uri="{BB962C8B-B14F-4D97-AF65-F5344CB8AC3E}">
        <p14:creationId xmlns:p14="http://schemas.microsoft.com/office/powerpoint/2010/main" val="3703356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F75F-2B5E-A7C6-3F62-10DA896FFB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843E2A-074B-9AF5-23BF-91DAABAFF762}"/>
              </a:ext>
            </a:extLst>
          </p:cNvPr>
          <p:cNvSpPr>
            <a:spLocks noGrp="1"/>
          </p:cNvSpPr>
          <p:nvPr>
            <p:ph idx="1"/>
          </p:nvPr>
        </p:nvSpPr>
        <p:spPr/>
        <p:txBody>
          <a:bodyPr vert="horz" lIns="91440" tIns="45720" rIns="91440" bIns="45720" rtlCol="0" anchor="t">
            <a:normAutofit/>
          </a:bodyPr>
          <a:lstStyle/>
          <a:p>
            <a:r>
              <a:rPr lang="en-US"/>
              <a:t>Q&amp;A</a:t>
            </a:r>
          </a:p>
        </p:txBody>
      </p:sp>
      <p:sp>
        <p:nvSpPr>
          <p:cNvPr id="4" name="Text Placeholder 3">
            <a:extLst>
              <a:ext uri="{FF2B5EF4-FFF2-40B4-BE49-F238E27FC236}">
                <a16:creationId xmlns:a16="http://schemas.microsoft.com/office/drawing/2014/main" id="{68B7859D-FC48-6546-6385-4B996DBF562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19886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4F60D-7DFF-730B-2299-B7E224A70961}"/>
              </a:ext>
            </a:extLst>
          </p:cNvPr>
          <p:cNvSpPr>
            <a:spLocks noGrp="1"/>
          </p:cNvSpPr>
          <p:nvPr>
            <p:ph type="title"/>
          </p:nvPr>
        </p:nvSpPr>
        <p:spPr/>
        <p:txBody>
          <a:bodyPr/>
          <a:lstStyle/>
          <a:p>
            <a:r>
              <a:rPr lang="en-US" sz="4800" baseline="0">
                <a:solidFill>
                  <a:srgbClr val="FFFFFF"/>
                </a:solidFill>
                <a:latin typeface="Century Gothic"/>
              </a:rPr>
              <a:t>ABOUT US</a:t>
            </a:r>
            <a:r>
              <a:rPr lang="en-US" sz="4800">
                <a:latin typeface="Century Gothic"/>
                <a:ea typeface="Century Gothic"/>
                <a:cs typeface="Century Gothic"/>
              </a:rPr>
              <a:t>​</a:t>
            </a:r>
            <a:endParaRPr lang="en-US"/>
          </a:p>
        </p:txBody>
      </p:sp>
      <p:sp>
        <p:nvSpPr>
          <p:cNvPr id="3" name="Content Placeholder 2">
            <a:extLst>
              <a:ext uri="{FF2B5EF4-FFF2-40B4-BE49-F238E27FC236}">
                <a16:creationId xmlns:a16="http://schemas.microsoft.com/office/drawing/2014/main" id="{8ABE94D6-5C9A-9501-3141-ECB7D4BC8A75}"/>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a:t>PRASHANT ANAND – Prashant holds a Bachelor of Technology in Electrical and Electronics Engineering. He enjoys swimming, running, and traveling. </a:t>
            </a:r>
          </a:p>
          <a:p>
            <a:pPr marL="0" indent="0">
              <a:buClr>
                <a:srgbClr val="EEEBE3"/>
              </a:buClr>
              <a:buNone/>
            </a:pPr>
            <a:r>
              <a:rPr lang="en-US">
                <a:ea typeface="+mn-lt"/>
                <a:cs typeface="+mn-lt"/>
              </a:rPr>
              <a:t>TIMEA KADAS – Timea is passionate about using data to drive innovation and efficiency, especially in projects aimed at reducing carbon emissions and promoting sustainability. Her educational background includes a Bachelor of Science in Business Administration.</a:t>
            </a:r>
            <a:endParaRPr lang="en-US"/>
          </a:p>
          <a:p>
            <a:pPr marL="0" indent="0">
              <a:buNone/>
            </a:pPr>
            <a:r>
              <a:rPr lang="en-US"/>
              <a:t>LIZ KENT - Liz is a Buffalo native with a professional background in process improvement and implementation, system administration, and defect management. She is currently working as a Commercial Banking Business Data Consultant for a large regional bank. </a:t>
            </a:r>
          </a:p>
          <a:p>
            <a:pPr marL="0" indent="0">
              <a:buNone/>
            </a:pPr>
            <a:r>
              <a:rPr lang="en-US"/>
              <a:t>PRATEEK MADNANI - Prateek completed his undergraduate degree in Information Science and Engineering in 2020 and has been working in the software domain since then. Prateek is passionate about technology, is an avid learner and explorer. </a:t>
            </a:r>
          </a:p>
          <a:p>
            <a:pPr marL="0" indent="0">
              <a:buNone/>
            </a:pPr>
            <a:r>
              <a:rPr lang="en-US"/>
              <a:t>ALANKRITA SINGH - Before coming to the United States, Alankrita worked as an Application Engineer in India for the past 2 years. She intends to change her career path to data analytics and security as these topics interest her. </a:t>
            </a:r>
          </a:p>
          <a:p>
            <a:pPr>
              <a:buClr>
                <a:srgbClr val="EEEBE3"/>
              </a:buClr>
            </a:pPr>
            <a:endParaRPr lang="en-US"/>
          </a:p>
          <a:p>
            <a:pPr>
              <a:buClr>
                <a:srgbClr val="EEEBE3"/>
              </a:buClr>
            </a:pPr>
            <a:endParaRPr lang="en-US"/>
          </a:p>
        </p:txBody>
      </p:sp>
    </p:spTree>
    <p:extLst>
      <p:ext uri="{BB962C8B-B14F-4D97-AF65-F5344CB8AC3E}">
        <p14:creationId xmlns:p14="http://schemas.microsoft.com/office/powerpoint/2010/main" val="4250803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64F8226-C263-4D73-84E6-6774B7FEC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45" name="Rectangle 44">
            <a:extLst>
              <a:ext uri="{FF2B5EF4-FFF2-40B4-BE49-F238E27FC236}">
                <a16:creationId xmlns:a16="http://schemas.microsoft.com/office/drawing/2014/main" id="{32742A5F-E0E4-49B9-947A-D0158627F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4169D8A-49ED-4849-B778-0475EF373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165" y="282258"/>
            <a:ext cx="5617029" cy="6323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0EC3D-482A-4E73-B198-E8341A0D0973}"/>
              </a:ext>
            </a:extLst>
          </p:cNvPr>
          <p:cNvSpPr>
            <a:spLocks noGrp="1"/>
          </p:cNvSpPr>
          <p:nvPr>
            <p:ph type="ctrTitle"/>
          </p:nvPr>
        </p:nvSpPr>
        <p:spPr>
          <a:xfrm>
            <a:off x="737486" y="850530"/>
            <a:ext cx="4602152" cy="651700"/>
          </a:xfrm>
        </p:spPr>
        <p:txBody>
          <a:bodyPr vert="horz" lIns="91440" tIns="45720" rIns="91440" bIns="45720" rtlCol="0" anchor="t">
            <a:normAutofit/>
          </a:bodyPr>
          <a:lstStyle/>
          <a:p>
            <a:pPr>
              <a:lnSpc>
                <a:spcPct val="90000"/>
              </a:lnSpc>
            </a:pPr>
            <a:r>
              <a:rPr lang="en-US" sz="3600" cap="none" spc="0">
                <a:solidFill>
                  <a:schemeClr val="tx1">
                    <a:lumMod val="85000"/>
                    <a:lumOff val="15000"/>
                  </a:schemeClr>
                </a:solidFill>
                <a:effectLst/>
              </a:rPr>
              <a:t>Problem Statement</a:t>
            </a:r>
          </a:p>
        </p:txBody>
      </p:sp>
      <p:sp>
        <p:nvSpPr>
          <p:cNvPr id="7" name="Subtitle 6">
            <a:extLst>
              <a:ext uri="{FF2B5EF4-FFF2-40B4-BE49-F238E27FC236}">
                <a16:creationId xmlns:a16="http://schemas.microsoft.com/office/drawing/2014/main" id="{2048EE7C-B77F-4E59-88A7-DD66337BB69C}"/>
              </a:ext>
            </a:extLst>
          </p:cNvPr>
          <p:cNvSpPr>
            <a:spLocks noGrp="1"/>
          </p:cNvSpPr>
          <p:nvPr>
            <p:ph type="subTitle" idx="1"/>
          </p:nvPr>
        </p:nvSpPr>
        <p:spPr>
          <a:xfrm>
            <a:off x="737486" y="1502230"/>
            <a:ext cx="4639022" cy="4633569"/>
          </a:xfrm>
        </p:spPr>
        <p:txBody>
          <a:bodyPr vert="horz" lIns="91440" tIns="45720" rIns="91440" bIns="45720" rtlCol="0" anchor="t">
            <a:normAutofit/>
          </a:bodyPr>
          <a:lstStyle/>
          <a:p>
            <a:pPr>
              <a:spcAft>
                <a:spcPts val="600"/>
              </a:spcAft>
            </a:pPr>
            <a:endParaRPr lang="en-US"/>
          </a:p>
          <a:p>
            <a:pPr indent="-182880">
              <a:spcAft>
                <a:spcPts val="600"/>
              </a:spcAft>
              <a:buClr>
                <a:schemeClr val="tx1">
                  <a:lumMod val="85000"/>
                  <a:lumOff val="15000"/>
                </a:schemeClr>
              </a:buClr>
              <a:buFont typeface="Garamond" pitchFamily="18" charset="0"/>
              <a:buChar char="◦"/>
            </a:pPr>
            <a:endParaRPr lang="en-US" sz="1800">
              <a:solidFill>
                <a:schemeClr val="tx1"/>
              </a:solidFill>
            </a:endParaRPr>
          </a:p>
        </p:txBody>
      </p:sp>
      <p:sp>
        <p:nvSpPr>
          <p:cNvPr id="49" name="Rectangle 48">
            <a:extLst>
              <a:ext uri="{FF2B5EF4-FFF2-40B4-BE49-F238E27FC236}">
                <a16:creationId xmlns:a16="http://schemas.microsoft.com/office/drawing/2014/main" id="{44BBEC7D-2853-4D0C-9239-541F862C1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771" y="282258"/>
            <a:ext cx="1846073" cy="2780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ACA3A81-3664-42EF-A8EC-40B40A51E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3957" y="4194827"/>
            <a:ext cx="2071742" cy="24112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lose-up of leaves in sunlight">
            <a:extLst>
              <a:ext uri="{FF2B5EF4-FFF2-40B4-BE49-F238E27FC236}">
                <a16:creationId xmlns:a16="http://schemas.microsoft.com/office/drawing/2014/main" id="{CC796BEC-1B76-D244-EDA1-CE36193974EA}"/>
              </a:ext>
            </a:extLst>
          </p:cNvPr>
          <p:cNvPicPr>
            <a:picLocks noChangeAspect="1"/>
          </p:cNvPicPr>
          <p:nvPr/>
        </p:nvPicPr>
        <p:blipFill>
          <a:blip r:embed="rId3"/>
          <a:srcRect r="3" b="36637"/>
          <a:stretch/>
        </p:blipFill>
        <p:spPr>
          <a:xfrm>
            <a:off x="6013956" y="282258"/>
            <a:ext cx="3950144" cy="3749831"/>
          </a:xfrm>
          <a:custGeom>
            <a:avLst/>
            <a:gdLst/>
            <a:ahLst/>
            <a:cxnLst/>
            <a:rect l="l" t="t" r="r" b="b"/>
            <a:pathLst>
              <a:path w="3950144" h="3749831">
                <a:moveTo>
                  <a:pt x="0" y="0"/>
                </a:moveTo>
                <a:lnTo>
                  <a:pt x="3950144" y="0"/>
                </a:lnTo>
                <a:lnTo>
                  <a:pt x="3950144" y="2780881"/>
                </a:lnTo>
                <a:lnTo>
                  <a:pt x="2071742" y="2780881"/>
                </a:lnTo>
                <a:lnTo>
                  <a:pt x="2071742" y="3749831"/>
                </a:lnTo>
                <a:lnTo>
                  <a:pt x="0" y="3749831"/>
                </a:lnTo>
                <a:close/>
              </a:path>
            </a:pathLst>
          </a:custGeom>
        </p:spPr>
      </p:pic>
      <p:sp>
        <p:nvSpPr>
          <p:cNvPr id="10" name="Content Placeholder 2">
            <a:extLst>
              <a:ext uri="{FF2B5EF4-FFF2-40B4-BE49-F238E27FC236}">
                <a16:creationId xmlns:a16="http://schemas.microsoft.com/office/drawing/2014/main" id="{778A7AC8-1F8B-2755-3F35-8D9F33D5410A}"/>
              </a:ext>
            </a:extLst>
          </p:cNvPr>
          <p:cNvSpPr txBox="1">
            <a:spLocks/>
          </p:cNvSpPr>
          <p:nvPr/>
        </p:nvSpPr>
        <p:spPr>
          <a:xfrm>
            <a:off x="705323" y="1955079"/>
            <a:ext cx="4672803" cy="4655477"/>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spcAft>
                <a:spcPts val="0"/>
              </a:spcAft>
              <a:buClr>
                <a:schemeClr val="tx2">
                  <a:lumMod val="60000"/>
                  <a:lumOff val="40000"/>
                </a:schemeClr>
              </a:buClr>
              <a:buFont typeface="Arial" pitchFamily="34" charset="0"/>
              <a:buNone/>
              <a:defRPr sz="1600" kern="1200" spc="80" baseline="0">
                <a:solidFill>
                  <a:schemeClr val="tx2"/>
                </a:solidFill>
                <a:latin typeface="+mn-lt"/>
                <a:ea typeface="+mn-ea"/>
                <a:cs typeface="+mn-cs"/>
              </a:defRPr>
            </a:lvl1pPr>
            <a:lvl2pPr marL="4572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6pPr>
            <a:lvl7pPr marL="27432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7pPr>
            <a:lvl8pPr marL="32004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8pPr>
            <a:lvl9pPr marL="36576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9pPr>
          </a:lstStyle>
          <a:p>
            <a:pPr marL="285750" indent="-285750" algn="l">
              <a:lnSpc>
                <a:spcPct val="110000"/>
              </a:lnSpc>
              <a:spcBef>
                <a:spcPts val="1000"/>
              </a:spcBef>
              <a:buChar char="•"/>
            </a:pPr>
            <a:r>
              <a:rPr lang="en-US">
                <a:solidFill>
                  <a:schemeClr val="tx1"/>
                </a:solidFill>
              </a:rPr>
              <a:t>Many people are unaware of how their daily activities contribute to greenhouse gas emissions, which affect </a:t>
            </a:r>
            <a:r>
              <a:rPr lang="en-US"/>
              <a:t>climate change,</a:t>
            </a:r>
            <a:r>
              <a:rPr lang="en-US">
                <a:solidFill>
                  <a:schemeClr val="tx1"/>
                </a:solidFill>
              </a:rPr>
              <a:t> </a:t>
            </a:r>
            <a:r>
              <a:rPr lang="en-US"/>
              <a:t>global economies, agriculture, and human health. </a:t>
            </a:r>
            <a:endParaRPr lang="en-US">
              <a:solidFill>
                <a:schemeClr val="tx1"/>
              </a:solidFill>
            </a:endParaRPr>
          </a:p>
          <a:p>
            <a:pPr marL="285750" indent="-285750" algn="l">
              <a:lnSpc>
                <a:spcPct val="110000"/>
              </a:lnSpc>
              <a:spcBef>
                <a:spcPts val="1000"/>
              </a:spcBef>
              <a:buClr>
                <a:srgbClr val="EEEBE3"/>
              </a:buClr>
              <a:buChar char="•"/>
            </a:pPr>
            <a:r>
              <a:rPr lang="en-US">
                <a:solidFill>
                  <a:schemeClr val="tx1"/>
                </a:solidFill>
              </a:rPr>
              <a:t>Our goal is to raise awareness and empower individuals to reduce their carbon footprint. </a:t>
            </a:r>
          </a:p>
          <a:p>
            <a:pPr marL="285750" indent="-285750" algn="l">
              <a:lnSpc>
                <a:spcPct val="110000"/>
              </a:lnSpc>
              <a:spcBef>
                <a:spcPts val="1000"/>
              </a:spcBef>
              <a:buClr>
                <a:srgbClr val="EEEBE3"/>
              </a:buClr>
              <a:buChar char="•"/>
            </a:pPr>
            <a:r>
              <a:rPr lang="en-US">
                <a:solidFill>
                  <a:schemeClr val="tx1"/>
                </a:solidFill>
                <a:ea typeface="+mn-lt"/>
                <a:cs typeface="+mn-lt"/>
              </a:rPr>
              <a:t>We're committed to encouraging new habits that collectively improve our world. </a:t>
            </a:r>
            <a:endParaRPr lang="en-US">
              <a:solidFill>
                <a:schemeClr val="tx1"/>
              </a:solidFill>
            </a:endParaRPr>
          </a:p>
          <a:p>
            <a:pPr algn="l">
              <a:lnSpc>
                <a:spcPct val="110000"/>
              </a:lnSpc>
              <a:spcBef>
                <a:spcPts val="1000"/>
              </a:spcBef>
              <a:buClr>
                <a:srgbClr val="E3DED1">
                  <a:lumMod val="60000"/>
                  <a:lumOff val="40000"/>
                </a:srgbClr>
              </a:buClr>
            </a:pPr>
            <a:endParaRPr lang="en-US">
              <a:solidFill>
                <a:schemeClr val="tx1"/>
              </a:solidFill>
            </a:endParaRPr>
          </a:p>
          <a:p>
            <a:pPr marL="285750" indent="-285750" algn="l">
              <a:lnSpc>
                <a:spcPct val="110000"/>
              </a:lnSpc>
              <a:spcBef>
                <a:spcPts val="1000"/>
              </a:spcBef>
              <a:buClr>
                <a:srgbClr val="EEEBE3"/>
              </a:buClr>
              <a:buChar char="•"/>
            </a:pPr>
            <a:endParaRPr lang="en-US">
              <a:solidFill>
                <a:schemeClr val="tx1"/>
              </a:solidFill>
            </a:endParaRPr>
          </a:p>
        </p:txBody>
      </p:sp>
      <p:pic>
        <p:nvPicPr>
          <p:cNvPr id="13" name="Picture 12" descr="Close-up of several hands with palms facing down pointing towards center, overlapping">
            <a:extLst>
              <a:ext uri="{FF2B5EF4-FFF2-40B4-BE49-F238E27FC236}">
                <a16:creationId xmlns:a16="http://schemas.microsoft.com/office/drawing/2014/main" id="{843AE945-488B-88FE-FFD1-9E2E3CB0F9F4}"/>
              </a:ext>
            </a:extLst>
          </p:cNvPr>
          <p:cNvPicPr>
            <a:picLocks noChangeAspect="1"/>
          </p:cNvPicPr>
          <p:nvPr/>
        </p:nvPicPr>
        <p:blipFill>
          <a:blip r:embed="rId4"/>
          <a:stretch>
            <a:fillRect/>
          </a:stretch>
        </p:blipFill>
        <p:spPr>
          <a:xfrm>
            <a:off x="8260679" y="3265795"/>
            <a:ext cx="3688701" cy="3340290"/>
          </a:xfrm>
          <a:prstGeom prst="rect">
            <a:avLst/>
          </a:prstGeom>
        </p:spPr>
      </p:pic>
    </p:spTree>
    <p:extLst>
      <p:ext uri="{BB962C8B-B14F-4D97-AF65-F5344CB8AC3E}">
        <p14:creationId xmlns:p14="http://schemas.microsoft.com/office/powerpoint/2010/main" val="1249375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564F8226-C263-4D73-84E6-6774B7FEC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54" name="Rectangle 53">
            <a:extLst>
              <a:ext uri="{FF2B5EF4-FFF2-40B4-BE49-F238E27FC236}">
                <a16:creationId xmlns:a16="http://schemas.microsoft.com/office/drawing/2014/main" id="{32742A5F-E0E4-49B9-947A-D0158627F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34169D8A-49ED-4849-B778-0475EF373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165" y="282258"/>
            <a:ext cx="5617029" cy="6323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4BBEC7D-2853-4D0C-9239-541F862C1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771" y="282258"/>
            <a:ext cx="1846073" cy="2780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ACA3A81-3664-42EF-A8EC-40B40A51E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3957" y="4194827"/>
            <a:ext cx="2071742" cy="24112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examining plants in farm">
            <a:extLst>
              <a:ext uri="{FF2B5EF4-FFF2-40B4-BE49-F238E27FC236}">
                <a16:creationId xmlns:a16="http://schemas.microsoft.com/office/drawing/2014/main" id="{CC796BEC-1B76-D244-EDA1-CE36193974EA}"/>
              </a:ext>
            </a:extLst>
          </p:cNvPr>
          <p:cNvPicPr>
            <a:picLocks noChangeAspect="1"/>
          </p:cNvPicPr>
          <p:nvPr/>
        </p:nvPicPr>
        <p:blipFill>
          <a:blip r:embed="rId3"/>
          <a:srcRect l="9940" r="17012" b="-3"/>
          <a:stretch/>
        </p:blipFill>
        <p:spPr>
          <a:xfrm>
            <a:off x="8245165" y="3209731"/>
            <a:ext cx="3716680" cy="3396343"/>
          </a:xfrm>
          <a:prstGeom prst="rect">
            <a:avLst/>
          </a:prstGeom>
        </p:spPr>
      </p:pic>
      <p:pic>
        <p:nvPicPr>
          <p:cNvPr id="4" name="Picture 3" descr="Fitness Man Running In The Park - High Quality Free Stock Images">
            <a:extLst>
              <a:ext uri="{FF2B5EF4-FFF2-40B4-BE49-F238E27FC236}">
                <a16:creationId xmlns:a16="http://schemas.microsoft.com/office/drawing/2014/main" id="{DDF1CCFD-CC73-9EDD-3255-B0A72F88B127}"/>
              </a:ext>
            </a:extLst>
          </p:cNvPr>
          <p:cNvPicPr>
            <a:picLocks noChangeAspect="1"/>
          </p:cNvPicPr>
          <p:nvPr/>
        </p:nvPicPr>
        <p:blipFill>
          <a:blip r:embed="rId4"/>
          <a:srcRect l="14049" r="6942" b="-3"/>
          <a:stretch/>
        </p:blipFill>
        <p:spPr>
          <a:xfrm>
            <a:off x="6013956" y="282258"/>
            <a:ext cx="3950144" cy="3749831"/>
          </a:xfrm>
          <a:custGeom>
            <a:avLst/>
            <a:gdLst/>
            <a:ahLst/>
            <a:cxnLst/>
            <a:rect l="l" t="t" r="r" b="b"/>
            <a:pathLst>
              <a:path w="3950144" h="3749831">
                <a:moveTo>
                  <a:pt x="0" y="0"/>
                </a:moveTo>
                <a:lnTo>
                  <a:pt x="3950144" y="0"/>
                </a:lnTo>
                <a:lnTo>
                  <a:pt x="3950144" y="2780881"/>
                </a:lnTo>
                <a:lnTo>
                  <a:pt x="2071742" y="2780881"/>
                </a:lnTo>
                <a:lnTo>
                  <a:pt x="2071742" y="3749831"/>
                </a:lnTo>
                <a:lnTo>
                  <a:pt x="0" y="3749831"/>
                </a:lnTo>
                <a:close/>
              </a:path>
            </a:pathLst>
          </a:custGeom>
        </p:spPr>
      </p:pic>
      <p:sp>
        <p:nvSpPr>
          <p:cNvPr id="10" name="Subtitle 6">
            <a:extLst>
              <a:ext uri="{FF2B5EF4-FFF2-40B4-BE49-F238E27FC236}">
                <a16:creationId xmlns:a16="http://schemas.microsoft.com/office/drawing/2014/main" id="{1FA2C296-404F-A81C-96FD-C53878365E8C}"/>
              </a:ext>
            </a:extLst>
          </p:cNvPr>
          <p:cNvSpPr txBox="1">
            <a:spLocks/>
          </p:cNvSpPr>
          <p:nvPr/>
        </p:nvSpPr>
        <p:spPr>
          <a:xfrm>
            <a:off x="737486" y="440755"/>
            <a:ext cx="4639022" cy="5866076"/>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spcAft>
                <a:spcPts val="0"/>
              </a:spcAft>
              <a:buClr>
                <a:schemeClr val="tx2">
                  <a:lumMod val="60000"/>
                  <a:lumOff val="40000"/>
                </a:schemeClr>
              </a:buClr>
              <a:buFont typeface="Arial" pitchFamily="34" charset="0"/>
              <a:buNone/>
              <a:defRPr sz="1600" kern="1200" spc="80" baseline="0">
                <a:solidFill>
                  <a:schemeClr val="tx2"/>
                </a:solidFill>
                <a:latin typeface="+mn-lt"/>
                <a:ea typeface="+mn-ea"/>
                <a:cs typeface="+mn-cs"/>
              </a:defRPr>
            </a:lvl1pPr>
            <a:lvl2pPr marL="4572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6pPr>
            <a:lvl7pPr marL="27432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7pPr>
            <a:lvl8pPr marL="32004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8pPr>
            <a:lvl9pPr marL="3657600" indent="0" algn="ctr" defTabSz="914400" rtl="0" eaLnBrk="1" latinLnBrk="0" hangingPunct="1">
              <a:lnSpc>
                <a:spcPct val="100000"/>
              </a:lnSpc>
              <a:spcBef>
                <a:spcPts val="500"/>
              </a:spcBef>
              <a:buClr>
                <a:schemeClr val="tx2">
                  <a:lumMod val="60000"/>
                  <a:lumOff val="40000"/>
                </a:schemeClr>
              </a:buClr>
              <a:buFont typeface="Arial" pitchFamily="34" charset="0"/>
              <a:buNone/>
              <a:defRPr sz="1600" kern="1200">
                <a:solidFill>
                  <a:schemeClr val="bg1"/>
                </a:solidFill>
                <a:latin typeface="+mn-lt"/>
                <a:ea typeface="+mn-ea"/>
                <a:cs typeface="+mn-cs"/>
              </a:defRPr>
            </a:lvl9pPr>
          </a:lstStyle>
          <a:p>
            <a:pPr>
              <a:spcAft>
                <a:spcPts val="600"/>
              </a:spcAft>
              <a:buClr>
                <a:schemeClr val="tx1">
                  <a:lumMod val="85000"/>
                  <a:lumOff val="15000"/>
                </a:schemeClr>
              </a:buClr>
            </a:pPr>
            <a:r>
              <a:rPr lang="en-US" sz="2800">
                <a:solidFill>
                  <a:schemeClr val="tx1"/>
                </a:solidFill>
              </a:rPr>
              <a:t>Introducing</a:t>
            </a:r>
          </a:p>
          <a:p>
            <a:pPr>
              <a:spcAft>
                <a:spcPts val="600"/>
              </a:spcAft>
              <a:buClr>
                <a:schemeClr val="tx1">
                  <a:lumMod val="85000"/>
                  <a:lumOff val="15000"/>
                </a:schemeClr>
              </a:buClr>
            </a:pPr>
            <a:endParaRPr lang="en-US" sz="2800">
              <a:solidFill>
                <a:schemeClr val="tx1"/>
              </a:solidFill>
            </a:endParaRPr>
          </a:p>
          <a:p>
            <a:pPr>
              <a:spcAft>
                <a:spcPts val="600"/>
              </a:spcAft>
              <a:buClr>
                <a:schemeClr val="tx1">
                  <a:lumMod val="85000"/>
                  <a:lumOff val="15000"/>
                </a:schemeClr>
              </a:buClr>
            </a:pPr>
            <a:endParaRPr lang="en-US" sz="2800">
              <a:solidFill>
                <a:schemeClr val="tx1"/>
              </a:solidFill>
            </a:endParaRPr>
          </a:p>
          <a:p>
            <a:pPr>
              <a:spcAft>
                <a:spcPts val="600"/>
              </a:spcAft>
              <a:buClr>
                <a:schemeClr val="tx1">
                  <a:lumMod val="85000"/>
                  <a:lumOff val="15000"/>
                </a:schemeClr>
              </a:buClr>
            </a:pPr>
            <a:endParaRPr lang="en-US" sz="2800">
              <a:solidFill>
                <a:schemeClr val="tx1"/>
              </a:solidFill>
            </a:endParaRPr>
          </a:p>
          <a:p>
            <a:pPr>
              <a:spcAft>
                <a:spcPts val="600"/>
              </a:spcAft>
              <a:buClr>
                <a:schemeClr val="tx1">
                  <a:lumMod val="85000"/>
                  <a:lumOff val="15000"/>
                </a:schemeClr>
              </a:buClr>
            </a:pPr>
            <a:r>
              <a:rPr lang="en-US" sz="2800">
                <a:solidFill>
                  <a:schemeClr val="tx1"/>
                </a:solidFill>
              </a:rPr>
              <a:t>our solution to the carbon emissions crisis!</a:t>
            </a:r>
          </a:p>
          <a:p>
            <a:pPr>
              <a:spcAft>
                <a:spcPts val="600"/>
              </a:spcAft>
              <a:buClr>
                <a:schemeClr val="tx1">
                  <a:lumMod val="85000"/>
                  <a:lumOff val="15000"/>
                </a:schemeClr>
              </a:buClr>
            </a:pPr>
            <a:endParaRPr lang="en-US">
              <a:solidFill>
                <a:schemeClr val="tx1"/>
              </a:solidFill>
            </a:endParaRPr>
          </a:p>
          <a:p>
            <a:pPr>
              <a:spcAft>
                <a:spcPts val="600"/>
              </a:spcAft>
              <a:buClr>
                <a:schemeClr val="tx1">
                  <a:lumMod val="85000"/>
                  <a:lumOff val="15000"/>
                </a:schemeClr>
              </a:buClr>
            </a:pPr>
            <a:r>
              <a:rPr lang="en-US">
                <a:solidFill>
                  <a:schemeClr val="tx1"/>
                </a:solidFill>
              </a:rPr>
              <a:t>The overall goal of our project is to improve the environment and create a greener planet by leveraging gamification to incentive individuals to live a sustainable life.</a:t>
            </a:r>
            <a:endParaRPr lang="en-US" sz="1500">
              <a:solidFill>
                <a:schemeClr val="tx1"/>
              </a:solidFill>
            </a:endParaRPr>
          </a:p>
        </p:txBody>
      </p:sp>
      <p:sp>
        <p:nvSpPr>
          <p:cNvPr id="11" name="Rectangle 10">
            <a:extLst>
              <a:ext uri="{FF2B5EF4-FFF2-40B4-BE49-F238E27FC236}">
                <a16:creationId xmlns:a16="http://schemas.microsoft.com/office/drawing/2014/main" id="{ACB4150C-1F10-D1EE-1A82-6DB9DD023D51}"/>
              </a:ext>
            </a:extLst>
          </p:cNvPr>
          <p:cNvSpPr/>
          <p:nvPr/>
        </p:nvSpPr>
        <p:spPr>
          <a:xfrm>
            <a:off x="663084" y="1237939"/>
            <a:ext cx="4814138"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ECOREWARDS</a:t>
            </a:r>
          </a:p>
        </p:txBody>
      </p:sp>
    </p:spTree>
    <p:extLst>
      <p:ext uri="{BB962C8B-B14F-4D97-AF65-F5344CB8AC3E}">
        <p14:creationId xmlns:p14="http://schemas.microsoft.com/office/powerpoint/2010/main" val="400896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64F8226-C263-4D73-84E6-6774B7FEC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45" name="Rectangle 44">
            <a:extLst>
              <a:ext uri="{FF2B5EF4-FFF2-40B4-BE49-F238E27FC236}">
                <a16:creationId xmlns:a16="http://schemas.microsoft.com/office/drawing/2014/main" id="{32742A5F-E0E4-49B9-947A-D0158627F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4169D8A-49ED-4849-B778-0475EF373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165" y="282258"/>
            <a:ext cx="5617029" cy="6323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90EC3D-482A-4E73-B198-E8341A0D0973}"/>
              </a:ext>
            </a:extLst>
          </p:cNvPr>
          <p:cNvSpPr>
            <a:spLocks noGrp="1"/>
          </p:cNvSpPr>
          <p:nvPr>
            <p:ph type="ctrTitle"/>
          </p:nvPr>
        </p:nvSpPr>
        <p:spPr>
          <a:xfrm>
            <a:off x="737486" y="401497"/>
            <a:ext cx="4602152" cy="651700"/>
          </a:xfrm>
        </p:spPr>
        <p:txBody>
          <a:bodyPr vert="horz" lIns="91440" tIns="45720" rIns="91440" bIns="45720" rtlCol="0" anchor="t">
            <a:normAutofit/>
          </a:bodyPr>
          <a:lstStyle/>
          <a:p>
            <a:pPr>
              <a:lnSpc>
                <a:spcPct val="90000"/>
              </a:lnSpc>
            </a:pPr>
            <a:r>
              <a:rPr lang="en-US" sz="3600" cap="none" spc="0">
                <a:solidFill>
                  <a:schemeClr val="tx1">
                    <a:lumMod val="85000"/>
                    <a:lumOff val="15000"/>
                  </a:schemeClr>
                </a:solidFill>
                <a:effectLst/>
              </a:rPr>
              <a:t>User Experience</a:t>
            </a:r>
          </a:p>
        </p:txBody>
      </p:sp>
      <p:sp>
        <p:nvSpPr>
          <p:cNvPr id="49" name="Rectangle 48">
            <a:extLst>
              <a:ext uri="{FF2B5EF4-FFF2-40B4-BE49-F238E27FC236}">
                <a16:creationId xmlns:a16="http://schemas.microsoft.com/office/drawing/2014/main" id="{44BBEC7D-2853-4D0C-9239-541F862C1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771" y="282258"/>
            <a:ext cx="1846073" cy="2780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ACA3A81-3664-42EF-A8EC-40B40A51E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3957" y="4194827"/>
            <a:ext cx="2071742" cy="24112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BD34E866-49F6-0BC1-C953-9E3875258AC6}"/>
              </a:ext>
            </a:extLst>
          </p:cNvPr>
          <p:cNvGraphicFramePr/>
          <p:nvPr>
            <p:extLst>
              <p:ext uri="{D42A27DB-BD31-4B8C-83A1-F6EECF244321}">
                <p14:modId xmlns:p14="http://schemas.microsoft.com/office/powerpoint/2010/main" val="2107319088"/>
              </p:ext>
            </p:extLst>
          </p:nvPr>
        </p:nvGraphicFramePr>
        <p:xfrm>
          <a:off x="-187781" y="1053197"/>
          <a:ext cx="6460089" cy="5166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Two men in work T-shirts standing outdoors, with grass, shrubs, and trees behind, looking at folder contents held by one man">
            <a:extLst>
              <a:ext uri="{FF2B5EF4-FFF2-40B4-BE49-F238E27FC236}">
                <a16:creationId xmlns:a16="http://schemas.microsoft.com/office/drawing/2014/main" id="{35BB7FAF-E875-3082-30DC-137D22835D0C}"/>
              </a:ext>
            </a:extLst>
          </p:cNvPr>
          <p:cNvPicPr>
            <a:picLocks noChangeAspect="1"/>
          </p:cNvPicPr>
          <p:nvPr/>
        </p:nvPicPr>
        <p:blipFill rotWithShape="1">
          <a:blip r:embed="rId8"/>
          <a:srcRect l="10008" r="19763"/>
          <a:stretch/>
        </p:blipFill>
        <p:spPr>
          <a:xfrm>
            <a:off x="6013956" y="282258"/>
            <a:ext cx="3950144" cy="3749831"/>
          </a:xfrm>
          <a:custGeom>
            <a:avLst/>
            <a:gdLst/>
            <a:ahLst/>
            <a:cxnLst/>
            <a:rect l="l" t="t" r="r" b="b"/>
            <a:pathLst>
              <a:path w="3950144" h="3749831">
                <a:moveTo>
                  <a:pt x="0" y="0"/>
                </a:moveTo>
                <a:lnTo>
                  <a:pt x="3950144" y="0"/>
                </a:lnTo>
                <a:lnTo>
                  <a:pt x="3950144" y="2780881"/>
                </a:lnTo>
                <a:lnTo>
                  <a:pt x="2071742" y="2780881"/>
                </a:lnTo>
                <a:lnTo>
                  <a:pt x="2071742" y="3749831"/>
                </a:lnTo>
                <a:lnTo>
                  <a:pt x="0" y="3749831"/>
                </a:lnTo>
                <a:close/>
              </a:path>
            </a:pathLst>
          </a:custGeom>
        </p:spPr>
      </p:pic>
      <p:pic>
        <p:nvPicPr>
          <p:cNvPr id="6" name="Picture 5" descr="Man watering plants">
            <a:extLst>
              <a:ext uri="{FF2B5EF4-FFF2-40B4-BE49-F238E27FC236}">
                <a16:creationId xmlns:a16="http://schemas.microsoft.com/office/drawing/2014/main" id="{C74EAEEE-FDDC-D463-FAE3-F9D3FDADA49C}"/>
              </a:ext>
            </a:extLst>
          </p:cNvPr>
          <p:cNvPicPr>
            <a:picLocks noChangeAspect="1"/>
          </p:cNvPicPr>
          <p:nvPr/>
        </p:nvPicPr>
        <p:blipFill rotWithShape="1">
          <a:blip r:embed="rId9"/>
          <a:srcRect l="20673" r="6300"/>
          <a:stretch/>
        </p:blipFill>
        <p:spPr>
          <a:xfrm>
            <a:off x="8245165" y="3209731"/>
            <a:ext cx="3716680" cy="3396343"/>
          </a:xfrm>
          <a:prstGeom prst="rect">
            <a:avLst/>
          </a:prstGeom>
        </p:spPr>
      </p:pic>
    </p:spTree>
    <p:extLst>
      <p:ext uri="{BB962C8B-B14F-4D97-AF65-F5344CB8AC3E}">
        <p14:creationId xmlns:p14="http://schemas.microsoft.com/office/powerpoint/2010/main" val="2503631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A4D183E-A455-400F-B558-5EF3C42F6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5217" y="892220"/>
            <a:ext cx="5054517" cy="5097085"/>
          </a:xfrm>
          <a:prstGeom prst="rect">
            <a:avLst/>
          </a:prstGeom>
          <a:solidFill>
            <a:schemeClr val="tx2"/>
          </a:solidFill>
          <a:ln w="6350" cap="sq" cmpd="sng" algn="ctr">
            <a:noFill/>
            <a:prstDash val="solid"/>
            <a:miter lim="800000"/>
          </a:ln>
          <a:effectLst/>
        </p:spPr>
        <p:txBody>
          <a:bodyPr/>
          <a:lstStyle/>
          <a:p>
            <a:endParaRPr lang="en-US"/>
          </a:p>
        </p:txBody>
      </p:sp>
      <p:sp>
        <p:nvSpPr>
          <p:cNvPr id="23" name="Rectangle 22">
            <a:extLst>
              <a:ext uri="{FF2B5EF4-FFF2-40B4-BE49-F238E27FC236}">
                <a16:creationId xmlns:a16="http://schemas.microsoft.com/office/drawing/2014/main" id="{46EC6A0A-8EDD-4CAD-8301-B0613EFB6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2175" y="1005675"/>
            <a:ext cx="4800601" cy="4870174"/>
          </a:xfrm>
          <a:prstGeom prst="rect">
            <a:avLst/>
          </a:prstGeom>
          <a:solidFill>
            <a:schemeClr val="tx1"/>
          </a:solidFill>
          <a:ln w="6350" cap="sq" cmpd="sng" algn="ctr">
            <a:no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2FBE61F3-2745-486A-9B37-D1351783A8A7}"/>
              </a:ext>
            </a:extLst>
          </p:cNvPr>
          <p:cNvSpPr>
            <a:spLocks noGrp="1"/>
          </p:cNvSpPr>
          <p:nvPr>
            <p:ph type="title"/>
          </p:nvPr>
        </p:nvSpPr>
        <p:spPr>
          <a:xfrm>
            <a:off x="6314384" y="642594"/>
            <a:ext cx="4810815" cy="1371600"/>
          </a:xfrm>
        </p:spPr>
        <p:txBody>
          <a:bodyPr>
            <a:normAutofit/>
          </a:bodyPr>
          <a:lstStyle/>
          <a:p>
            <a:pPr algn="r"/>
            <a:r>
              <a:rPr lang="en-US" sz="3200"/>
              <a:t>DEVELOPMENT CYCLE</a:t>
            </a:r>
          </a:p>
        </p:txBody>
      </p:sp>
      <p:graphicFrame>
        <p:nvGraphicFramePr>
          <p:cNvPr id="10" name="Content Placeholder 2" descr="Smart Art">
            <a:extLst>
              <a:ext uri="{FF2B5EF4-FFF2-40B4-BE49-F238E27FC236}">
                <a16:creationId xmlns:a16="http://schemas.microsoft.com/office/drawing/2014/main" id="{D4F03EC1-D08C-45FA-AC9F-7C43CAF52CB1}"/>
              </a:ext>
            </a:extLst>
          </p:cNvPr>
          <p:cNvGraphicFramePr>
            <a:graphicFrameLocks noGrp="1"/>
          </p:cNvGraphicFramePr>
          <p:nvPr>
            <p:ph idx="1"/>
            <p:extLst>
              <p:ext uri="{D42A27DB-BD31-4B8C-83A1-F6EECF244321}">
                <p14:modId xmlns:p14="http://schemas.microsoft.com/office/powerpoint/2010/main" val="2816656380"/>
              </p:ext>
            </p:extLst>
          </p:nvPr>
        </p:nvGraphicFramePr>
        <p:xfrm>
          <a:off x="6315075" y="2103438"/>
          <a:ext cx="4810125" cy="3932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E470AB9D-528A-12E8-50B7-BC1A573C4CBF}"/>
              </a:ext>
            </a:extLst>
          </p:cNvPr>
          <p:cNvGraphicFramePr/>
          <p:nvPr>
            <p:extLst>
              <p:ext uri="{D42A27DB-BD31-4B8C-83A1-F6EECF244321}">
                <p14:modId xmlns:p14="http://schemas.microsoft.com/office/powerpoint/2010/main" val="2186009187"/>
              </p:ext>
            </p:extLst>
          </p:nvPr>
        </p:nvGraphicFramePr>
        <p:xfrm>
          <a:off x="0" y="1161661"/>
          <a:ext cx="6726335" cy="444016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91186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564F8226-C263-4D73-84E6-6774B7FEC0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txBody>
          <a:bodyPr/>
          <a:lstStyle/>
          <a:p>
            <a:endParaRPr lang="en-US"/>
          </a:p>
        </p:txBody>
      </p:sp>
      <p:sp>
        <p:nvSpPr>
          <p:cNvPr id="45" name="Rectangle 44">
            <a:extLst>
              <a:ext uri="{FF2B5EF4-FFF2-40B4-BE49-F238E27FC236}">
                <a16:creationId xmlns:a16="http://schemas.microsoft.com/office/drawing/2014/main" id="{32742A5F-E0E4-49B9-947A-D0158627FA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4169D8A-49ED-4849-B778-0475EF373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6165" y="282258"/>
            <a:ext cx="5617029" cy="63238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4BBEC7D-2853-4D0C-9239-541F862C1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15771" y="282258"/>
            <a:ext cx="1846073" cy="27808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ACA3A81-3664-42EF-A8EC-40B40A51E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3957" y="4194827"/>
            <a:ext cx="2071742" cy="24112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Globe and two hands">
            <a:extLst>
              <a:ext uri="{FF2B5EF4-FFF2-40B4-BE49-F238E27FC236}">
                <a16:creationId xmlns:a16="http://schemas.microsoft.com/office/drawing/2014/main" id="{CA6895E3-C8BD-4010-B9E7-E43BA3DCF210}"/>
              </a:ext>
            </a:extLst>
          </p:cNvPr>
          <p:cNvPicPr>
            <a:picLocks noChangeAspect="1"/>
          </p:cNvPicPr>
          <p:nvPr/>
        </p:nvPicPr>
        <p:blipFill>
          <a:blip r:embed="rId3"/>
          <a:srcRect t="17148" b="17148"/>
          <a:stretch/>
        </p:blipFill>
        <p:spPr>
          <a:xfrm>
            <a:off x="8245165" y="3209731"/>
            <a:ext cx="3716680" cy="3396343"/>
          </a:xfrm>
          <a:prstGeom prst="rect">
            <a:avLst/>
          </a:prstGeom>
        </p:spPr>
      </p:pic>
      <p:pic>
        <p:nvPicPr>
          <p:cNvPr id="3" name="Picture 2" descr="Person holding grassy sphere">
            <a:extLst>
              <a:ext uri="{FF2B5EF4-FFF2-40B4-BE49-F238E27FC236}">
                <a16:creationId xmlns:a16="http://schemas.microsoft.com/office/drawing/2014/main" id="{CC796BEC-1B76-D244-EDA1-CE36193974EA}"/>
              </a:ext>
            </a:extLst>
          </p:cNvPr>
          <p:cNvPicPr>
            <a:picLocks noChangeAspect="1"/>
          </p:cNvPicPr>
          <p:nvPr/>
        </p:nvPicPr>
        <p:blipFill>
          <a:blip r:embed="rId4"/>
          <a:srcRect l="14886" r="14886"/>
          <a:stretch/>
        </p:blipFill>
        <p:spPr>
          <a:xfrm>
            <a:off x="6013956" y="282258"/>
            <a:ext cx="3950144" cy="3749831"/>
          </a:xfrm>
          <a:custGeom>
            <a:avLst/>
            <a:gdLst/>
            <a:ahLst/>
            <a:cxnLst/>
            <a:rect l="l" t="t" r="r" b="b"/>
            <a:pathLst>
              <a:path w="3950144" h="3749831">
                <a:moveTo>
                  <a:pt x="0" y="0"/>
                </a:moveTo>
                <a:lnTo>
                  <a:pt x="3950144" y="0"/>
                </a:lnTo>
                <a:lnTo>
                  <a:pt x="3950144" y="2780881"/>
                </a:lnTo>
                <a:lnTo>
                  <a:pt x="2071742" y="2780881"/>
                </a:lnTo>
                <a:lnTo>
                  <a:pt x="2071742" y="3749831"/>
                </a:lnTo>
                <a:lnTo>
                  <a:pt x="0" y="3749831"/>
                </a:lnTo>
                <a:close/>
              </a:path>
            </a:pathLst>
          </a:custGeom>
        </p:spPr>
      </p:pic>
      <p:sp>
        <p:nvSpPr>
          <p:cNvPr id="5" name="TextBox 4">
            <a:extLst>
              <a:ext uri="{FF2B5EF4-FFF2-40B4-BE49-F238E27FC236}">
                <a16:creationId xmlns:a16="http://schemas.microsoft.com/office/drawing/2014/main" id="{9B5D754E-1D4C-635F-6955-3699421A59A0}"/>
              </a:ext>
            </a:extLst>
          </p:cNvPr>
          <p:cNvSpPr txBox="1"/>
          <p:nvPr/>
        </p:nvSpPr>
        <p:spPr>
          <a:xfrm>
            <a:off x="539496" y="844045"/>
            <a:ext cx="5299529" cy="5189113"/>
          </a:xfrm>
          <a:prstGeom prst="rect">
            <a:avLst/>
          </a:prstGeom>
          <a:noFill/>
        </p:spPr>
        <p:txBody>
          <a:bodyPr wrap="square" lIns="91440" tIns="45720" rIns="91440" bIns="45720" rtlCol="0" anchor="t">
            <a:spAutoFit/>
          </a:bodyPr>
          <a:lstStyle/>
          <a:p>
            <a:pPr marL="0" marR="0" algn="ctr" defTabSz="914400">
              <a:lnSpc>
                <a:spcPct val="90000"/>
              </a:lnSpc>
              <a:spcBef>
                <a:spcPct val="0"/>
              </a:spcBef>
              <a:spcAft>
                <a:spcPts val="0"/>
              </a:spcAft>
            </a:pPr>
            <a:r>
              <a:rPr lang="en-US" sz="3200" b="1" u="sng">
                <a:solidFill>
                  <a:schemeClr val="tx1">
                    <a:lumMod val="85000"/>
                    <a:lumOff val="15000"/>
                  </a:schemeClr>
                </a:solidFill>
                <a:latin typeface="+mj-lt"/>
              </a:rPr>
              <a:t>Assumptions</a:t>
            </a:r>
          </a:p>
          <a:p>
            <a:pPr marL="342900" marR="0" indent="-342900" defTabSz="914400">
              <a:lnSpc>
                <a:spcPct val="90000"/>
              </a:lnSpc>
              <a:spcBef>
                <a:spcPct val="0"/>
              </a:spcBef>
              <a:spcAft>
                <a:spcPts val="0"/>
              </a:spcAft>
              <a:buFont typeface="Arial" panose="020B0604020202020204" pitchFamily="34" charset="0"/>
              <a:buChar char="•"/>
            </a:pPr>
            <a:r>
              <a:rPr lang="en-US" sz="2400">
                <a:solidFill>
                  <a:schemeClr val="tx1">
                    <a:lumMod val="85000"/>
                    <a:lumOff val="15000"/>
                  </a:schemeClr>
                </a:solidFill>
                <a:latin typeface="+mj-lt"/>
              </a:rPr>
              <a:t>All team members will participate</a:t>
            </a:r>
          </a:p>
          <a:p>
            <a:pPr marL="342900" marR="0" indent="-342900" defTabSz="914400">
              <a:lnSpc>
                <a:spcPct val="90000"/>
              </a:lnSpc>
              <a:spcBef>
                <a:spcPct val="0"/>
              </a:spcBef>
              <a:spcAft>
                <a:spcPts val="0"/>
              </a:spcAft>
              <a:buFont typeface="Arial" panose="020B0604020202020204" pitchFamily="34" charset="0"/>
              <a:buChar char="•"/>
            </a:pPr>
            <a:r>
              <a:rPr lang="en-US" sz="2400">
                <a:solidFill>
                  <a:schemeClr val="tx1">
                    <a:lumMod val="85000"/>
                    <a:lumOff val="15000"/>
                  </a:schemeClr>
                </a:solidFill>
                <a:latin typeface="+mj-lt"/>
              </a:rPr>
              <a:t>Project Plan will be approved</a:t>
            </a:r>
          </a:p>
          <a:p>
            <a:pPr marL="342900" marR="0" indent="-342900" defTabSz="914400">
              <a:lnSpc>
                <a:spcPct val="90000"/>
              </a:lnSpc>
              <a:spcBef>
                <a:spcPct val="0"/>
              </a:spcBef>
              <a:spcAft>
                <a:spcPts val="0"/>
              </a:spcAft>
              <a:buFont typeface="Arial" panose="020B0604020202020204" pitchFamily="34" charset="0"/>
              <a:buChar char="•"/>
            </a:pPr>
            <a:r>
              <a:rPr lang="en-US" sz="2400">
                <a:solidFill>
                  <a:schemeClr val="tx1">
                    <a:lumMod val="85000"/>
                    <a:lumOff val="15000"/>
                  </a:schemeClr>
                </a:solidFill>
                <a:latin typeface="+mj-lt"/>
              </a:rPr>
              <a:t>Technical resource availability</a:t>
            </a:r>
          </a:p>
          <a:p>
            <a:pPr marL="342900" indent="-342900" defTabSz="914400">
              <a:lnSpc>
                <a:spcPct val="90000"/>
              </a:lnSpc>
              <a:spcBef>
                <a:spcPct val="0"/>
              </a:spcBef>
              <a:buFont typeface="Arial" panose="020B0604020202020204" pitchFamily="34" charset="0"/>
              <a:buChar char="•"/>
            </a:pPr>
            <a:r>
              <a:rPr lang="en-US" sz="2400">
                <a:solidFill>
                  <a:schemeClr val="tx1">
                    <a:lumMod val="85000"/>
                    <a:lumOff val="15000"/>
                  </a:schemeClr>
                </a:solidFill>
                <a:latin typeface="+mj-lt"/>
              </a:rPr>
              <a:t>Applicable Data is </a:t>
            </a:r>
            <a:r>
              <a:rPr lang="en-US" sz="2400" err="1">
                <a:solidFill>
                  <a:schemeClr val="tx1">
                    <a:lumMod val="85000"/>
                    <a:lumOff val="15000"/>
                  </a:schemeClr>
                </a:solidFill>
                <a:latin typeface="+mj-lt"/>
              </a:rPr>
              <a:t>sourceable</a:t>
            </a:r>
            <a:endParaRPr lang="en-US" sz="2400">
              <a:solidFill>
                <a:schemeClr val="tx1">
                  <a:lumMod val="85000"/>
                  <a:lumOff val="15000"/>
                </a:schemeClr>
              </a:solidFill>
              <a:latin typeface="+mj-lt"/>
            </a:endParaRPr>
          </a:p>
          <a:p>
            <a:pPr algn="ctr" defTabSz="914400">
              <a:lnSpc>
                <a:spcPct val="90000"/>
              </a:lnSpc>
              <a:spcBef>
                <a:spcPct val="0"/>
              </a:spcBef>
            </a:pPr>
            <a:endParaRPr lang="en-US" sz="3200">
              <a:solidFill>
                <a:schemeClr val="tx1">
                  <a:lumMod val="85000"/>
                  <a:lumOff val="15000"/>
                </a:schemeClr>
              </a:solidFill>
              <a:latin typeface="+mj-lt"/>
            </a:endParaRPr>
          </a:p>
          <a:p>
            <a:pPr algn="ctr" defTabSz="914400">
              <a:lnSpc>
                <a:spcPct val="90000"/>
              </a:lnSpc>
              <a:spcBef>
                <a:spcPct val="0"/>
              </a:spcBef>
            </a:pPr>
            <a:endParaRPr lang="en-US" sz="3200">
              <a:solidFill>
                <a:schemeClr val="tx1">
                  <a:lumMod val="85000"/>
                  <a:lumOff val="15000"/>
                </a:schemeClr>
              </a:solidFill>
              <a:latin typeface="+mj-lt"/>
            </a:endParaRPr>
          </a:p>
          <a:p>
            <a:pPr algn="ctr" defTabSz="914400">
              <a:lnSpc>
                <a:spcPct val="90000"/>
              </a:lnSpc>
              <a:spcBef>
                <a:spcPct val="0"/>
              </a:spcBef>
            </a:pPr>
            <a:r>
              <a:rPr lang="en-US" sz="3200" b="1" u="sng">
                <a:solidFill>
                  <a:schemeClr val="tx1">
                    <a:lumMod val="85000"/>
                    <a:lumOff val="15000"/>
                  </a:schemeClr>
                </a:solidFill>
                <a:latin typeface="+mj-lt"/>
              </a:rPr>
              <a:t>Constrains</a:t>
            </a:r>
          </a:p>
          <a:p>
            <a:pPr marL="342900" indent="-342900" defTabSz="914400">
              <a:lnSpc>
                <a:spcPct val="90000"/>
              </a:lnSpc>
              <a:spcBef>
                <a:spcPct val="0"/>
              </a:spcBef>
              <a:buFont typeface="Arial" panose="020B0604020202020204" pitchFamily="34" charset="0"/>
              <a:buChar char="•"/>
            </a:pPr>
            <a:r>
              <a:rPr lang="en-US" sz="2400">
                <a:solidFill>
                  <a:schemeClr val="tx1">
                    <a:lumMod val="85000"/>
                    <a:lumOff val="15000"/>
                  </a:schemeClr>
                </a:solidFill>
                <a:latin typeface="+mj-lt"/>
              </a:rPr>
              <a:t>Completion date of August 15, 2024</a:t>
            </a:r>
          </a:p>
          <a:p>
            <a:pPr marL="342900" marR="0" indent="-342900" defTabSz="914400">
              <a:lnSpc>
                <a:spcPct val="90000"/>
              </a:lnSpc>
              <a:spcBef>
                <a:spcPct val="0"/>
              </a:spcBef>
              <a:spcAft>
                <a:spcPts val="0"/>
              </a:spcAft>
              <a:buFont typeface="Arial" panose="020B0604020202020204" pitchFamily="34" charset="0"/>
              <a:buChar char="•"/>
            </a:pPr>
            <a:r>
              <a:rPr lang="en-US" sz="2400">
                <a:solidFill>
                  <a:schemeClr val="tx1">
                    <a:lumMod val="85000"/>
                    <a:lumOff val="15000"/>
                  </a:schemeClr>
                </a:solidFill>
                <a:latin typeface="+mj-lt"/>
              </a:rPr>
              <a:t>There will be no user interface created</a:t>
            </a:r>
          </a:p>
          <a:p>
            <a:pPr marL="342900" indent="-342900" defTabSz="914400">
              <a:lnSpc>
                <a:spcPct val="90000"/>
              </a:lnSpc>
              <a:spcBef>
                <a:spcPct val="0"/>
              </a:spcBef>
              <a:buFont typeface="Arial" panose="020B0604020202020204" pitchFamily="34" charset="0"/>
              <a:buChar char="•"/>
            </a:pPr>
            <a:r>
              <a:rPr lang="en-US" sz="2400">
                <a:solidFill>
                  <a:schemeClr val="tx1">
                    <a:lumMod val="85000"/>
                    <a:lumOff val="15000"/>
                  </a:schemeClr>
                </a:solidFill>
                <a:latin typeface="+mj-lt"/>
              </a:rPr>
              <a:t>Data availability</a:t>
            </a:r>
          </a:p>
        </p:txBody>
      </p:sp>
    </p:spTree>
    <p:extLst>
      <p:ext uri="{BB962C8B-B14F-4D97-AF65-F5344CB8AC3E}">
        <p14:creationId xmlns:p14="http://schemas.microsoft.com/office/powerpoint/2010/main" val="1290027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3A8C6BC2-E9E2-4780-8A41-064073CD43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3">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4" name="Rectangle 73">
            <a:extLst>
              <a:ext uri="{FF2B5EF4-FFF2-40B4-BE49-F238E27FC236}">
                <a16:creationId xmlns:a16="http://schemas.microsoft.com/office/drawing/2014/main" id="{E70450CF-22E9-4B1D-B146-30FEE770C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75" name="Rectangle 74">
            <a:extLst>
              <a:ext uri="{FF2B5EF4-FFF2-40B4-BE49-F238E27FC236}">
                <a16:creationId xmlns:a16="http://schemas.microsoft.com/office/drawing/2014/main" id="{80238079-1F65-476A-BC6C-F2D3BD268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76" name="Rectangle 75">
            <a:extLst>
              <a:ext uri="{FF2B5EF4-FFF2-40B4-BE49-F238E27FC236}">
                <a16:creationId xmlns:a16="http://schemas.microsoft.com/office/drawing/2014/main" id="{3740C935-D2D3-4F63-A4DA-CD768BB3F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77" name="Group 76">
            <a:extLst>
              <a:ext uri="{FF2B5EF4-FFF2-40B4-BE49-F238E27FC236}">
                <a16:creationId xmlns:a16="http://schemas.microsoft.com/office/drawing/2014/main" id="{BE8D8045-0F80-4964-B591-0D599AB42D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28372" y="1267730"/>
            <a:ext cx="1567331" cy="645295"/>
            <a:chOff x="5318306" y="1386268"/>
            <a:chExt cx="1567331" cy="645295"/>
          </a:xfrm>
        </p:grpSpPr>
        <p:cxnSp>
          <p:nvCxnSpPr>
            <p:cNvPr id="55" name="Straight Connector 54">
              <a:extLst>
                <a:ext uri="{FF2B5EF4-FFF2-40B4-BE49-F238E27FC236}">
                  <a16:creationId xmlns:a16="http://schemas.microsoft.com/office/drawing/2014/main" id="{AF8A5889-0EE6-4E19-98FE-29F79E987B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B0FE4C3-64BE-4A2B-818D-4D84479344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670D04-30D8-487E-A3F4-0655E48016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A093A349-1A08-4AF6-8637-F5B806D9F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8560024" y="1442916"/>
            <a:ext cx="3238829" cy="3252231"/>
          </a:xfrm>
        </p:spPr>
        <p:txBody>
          <a:bodyPr vert="horz" lIns="91440" tIns="45720" rIns="91440" bIns="45720" rtlCol="0" anchor="ctr">
            <a:normAutofit/>
          </a:bodyPr>
          <a:lstStyle/>
          <a:p>
            <a:pPr algn="ctr">
              <a:lnSpc>
                <a:spcPct val="83000"/>
              </a:lnSpc>
            </a:pPr>
            <a:r>
              <a:rPr lang="en-US" sz="3700" cap="all" spc="-100">
                <a:solidFill>
                  <a:srgbClr val="FFFFFF"/>
                </a:solidFill>
              </a:rPr>
              <a:t>ENTITY RELATIONSHIP DIAGRAM</a:t>
            </a:r>
          </a:p>
        </p:txBody>
      </p:sp>
      <p:sp>
        <p:nvSpPr>
          <p:cNvPr id="79" name="Rectangle 78">
            <a:extLst>
              <a:ext uri="{FF2B5EF4-FFF2-40B4-BE49-F238E27FC236}">
                <a16:creationId xmlns:a16="http://schemas.microsoft.com/office/drawing/2014/main" id="{4938E77B-2D55-443A-B818-B0FAA91DB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EC461B9-084D-4CA0-9EED-3423D95C8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909241"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81" name="Rectangle 80">
            <a:extLst>
              <a:ext uri="{FF2B5EF4-FFF2-40B4-BE49-F238E27FC236}">
                <a16:creationId xmlns:a16="http://schemas.microsoft.com/office/drawing/2014/main" id="{AA2D137E-4AAA-4448-A6B6-4AFD043D9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227" y="805446"/>
            <a:ext cx="6570161" cy="5244497"/>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sp>
        <p:nvSpPr>
          <p:cNvPr id="82" name="Rectangle 81">
            <a:extLst>
              <a:ext uri="{FF2B5EF4-FFF2-40B4-BE49-F238E27FC236}">
                <a16:creationId xmlns:a16="http://schemas.microsoft.com/office/drawing/2014/main" id="{B5B8A1BE-4362-4A90-A8B7-02ABA232F6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837" y="640856"/>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83" name="Straight Connector 82">
            <a:extLst>
              <a:ext uri="{FF2B5EF4-FFF2-40B4-BE49-F238E27FC236}">
                <a16:creationId xmlns:a16="http://schemas.microsoft.com/office/drawing/2014/main" id="{40F0D77D-9216-47F5-A7AC-E5C6262465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78C6B5A-4F4B-4CCE-A018-D2FB78BF0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43777"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0F24FB2-39B1-417D-90D1-C3E47390EA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52137" y="1286150"/>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4C7DA35-5680-5618-EB85-29CA52EA5F6F}"/>
              </a:ext>
            </a:extLst>
          </p:cNvPr>
          <p:cNvPicPr>
            <a:picLocks noChangeAspect="1"/>
          </p:cNvPicPr>
          <p:nvPr/>
        </p:nvPicPr>
        <p:blipFill>
          <a:blip r:embed="rId4"/>
          <a:stretch>
            <a:fillRect/>
          </a:stretch>
        </p:blipFill>
        <p:spPr>
          <a:xfrm>
            <a:off x="843169" y="1806994"/>
            <a:ext cx="6478669" cy="3320319"/>
          </a:xfrm>
          <a:prstGeom prst="rect">
            <a:avLst/>
          </a:prstGeom>
        </p:spPr>
      </p:pic>
      <p:pic>
        <p:nvPicPr>
          <p:cNvPr id="5" name="Picture 4" descr="A diagram of a data flow&#10;&#10;Description automatically generated">
            <a:extLst>
              <a:ext uri="{FF2B5EF4-FFF2-40B4-BE49-F238E27FC236}">
                <a16:creationId xmlns:a16="http://schemas.microsoft.com/office/drawing/2014/main" id="{64D10238-94B3-A279-779C-22D9DAEA9420}"/>
              </a:ext>
            </a:extLst>
          </p:cNvPr>
          <p:cNvPicPr>
            <a:picLocks noChangeAspect="1"/>
          </p:cNvPicPr>
          <p:nvPr/>
        </p:nvPicPr>
        <p:blipFill>
          <a:blip r:embed="rId5"/>
          <a:stretch>
            <a:fillRect/>
          </a:stretch>
        </p:blipFill>
        <p:spPr>
          <a:xfrm>
            <a:off x="839372" y="1662752"/>
            <a:ext cx="6512946" cy="3554781"/>
          </a:xfrm>
          <a:prstGeom prst="rect">
            <a:avLst/>
          </a:prstGeom>
        </p:spPr>
      </p:pic>
    </p:spTree>
    <p:extLst>
      <p:ext uri="{BB962C8B-B14F-4D97-AF65-F5344CB8AC3E}">
        <p14:creationId xmlns:p14="http://schemas.microsoft.com/office/powerpoint/2010/main" val="41127729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CA6D35-17B7-413E-98AB-823CBCB8E250}">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4758583-3BF2-49DD-B2F1-0E7456A4E134}">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3821B79-AD0B-4D14-A179-D860A55FA0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Garden design</Template>
  <Application>Microsoft Office PowerPoint</Application>
  <PresentationFormat>Widescreen</PresentationFormat>
  <Slides>28</Slides>
  <Notes>26</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Savon</vt:lpstr>
      <vt:lpstr>Carbon Crusaders</vt:lpstr>
      <vt:lpstr>Meet the Team</vt:lpstr>
      <vt:lpstr>ABOUT US​</vt:lpstr>
      <vt:lpstr>Problem Statement</vt:lpstr>
      <vt:lpstr>PowerPoint Presentation</vt:lpstr>
      <vt:lpstr>User Experience</vt:lpstr>
      <vt:lpstr>DEVELOPMENT CYCLE</vt:lpstr>
      <vt:lpstr>PowerPoint Presentation</vt:lpstr>
      <vt:lpstr>ENTITY RELATIONSHIP DIAGRAM</vt:lpstr>
      <vt:lpstr>Business Rules</vt:lpstr>
      <vt:lpstr>PowerPoint Presentation</vt:lpstr>
      <vt:lpstr>PowerPoint Presentation</vt:lpstr>
      <vt:lpstr>PHYSICAL DIAGRAM</vt:lpstr>
      <vt:lpstr>Sql</vt:lpstr>
      <vt:lpstr>PowerPoint Presentation</vt:lpstr>
      <vt:lpstr>Find activities with emission amounts greater than 1000.0, alias the result, and order by total emissions ascending </vt:lpstr>
      <vt:lpstr>PowerPoint Presentation</vt:lpstr>
      <vt:lpstr>Find activities recorded in August 2024, calculate the total emission, and format the date</vt:lpstr>
      <vt:lpstr>PowerPoint Presentation</vt:lpstr>
      <vt:lpstr>Count and display distinct redemptions per user for 2023, grouped by user and month, and ordered by month and last name</vt:lpstr>
      <vt:lpstr>PowerPoint Presentation</vt:lpstr>
      <vt:lpstr>Gift Card Redemption Choice for Users </vt:lpstr>
      <vt:lpstr>Users with BMI Values &gt; 40</vt:lpstr>
      <vt:lpstr>Activities with Total Emissions </vt:lpstr>
      <vt:lpstr>Redemptions per Month in 2023</vt:lpstr>
      <vt:lpstr>Activities and Total Emissions Recorded in August in 2024</vt:lpstr>
      <vt:lpstr>Users' Total Points and BMI for Ages &lt; 24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Garden Savon Design</dc:title>
  <dc:creator/>
  <cp:revision>1</cp:revision>
  <dcterms:created xsi:type="dcterms:W3CDTF">2024-08-07T08:31:05Z</dcterms:created>
  <dcterms:modified xsi:type="dcterms:W3CDTF">2024-08-15T22:09:13Z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